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5" r:id="rId10"/>
    <p:sldId id="261" r:id="rId11"/>
    <p:sldId id="262" r:id="rId12"/>
    <p:sldId id="263" r:id="rId13"/>
    <p:sldId id="264" r:id="rId14"/>
  </p:sldIdLst>
  <p:sldSz cx="20104100" cy="11309350"/>
  <p:notesSz cx="20104100" cy="113093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2" d="100"/>
          <a:sy n="52" d="100"/>
        </p:scale>
        <p:origin x="135" y="39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26" Type="http://schemas.openxmlformats.org/officeDocument/2006/relationships/image" Target="../media/image20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5.png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5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24" Type="http://schemas.openxmlformats.org/officeDocument/2006/relationships/image" Target="../media/image18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9.png"/><Relationship Id="rId23" Type="http://schemas.openxmlformats.org/officeDocument/2006/relationships/image" Target="../media/image17.png"/><Relationship Id="rId10" Type="http://schemas.openxmlformats.org/officeDocument/2006/relationships/image" Target="../media/image4.png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Relationship Id="rId14" Type="http://schemas.openxmlformats.org/officeDocument/2006/relationships/image" Target="../media/image8.png"/><Relationship Id="rId22" Type="http://schemas.openxmlformats.org/officeDocument/2006/relationships/image" Target="../media/image1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78112" y="9509076"/>
            <a:ext cx="117650" cy="201491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17196" y="9512095"/>
            <a:ext cx="200399" cy="198472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414615" y="9510718"/>
            <a:ext cx="723265" cy="200025"/>
          </a:xfrm>
          <a:custGeom>
            <a:avLst/>
            <a:gdLst/>
            <a:ahLst/>
            <a:cxnLst/>
            <a:rect l="l" t="t" r="r" b="b"/>
            <a:pathLst>
              <a:path w="723264" h="200025">
                <a:moveTo>
                  <a:pt x="216344" y="1384"/>
                </a:moveTo>
                <a:lnTo>
                  <a:pt x="201295" y="2006"/>
                </a:lnTo>
                <a:lnTo>
                  <a:pt x="168516" y="2209"/>
                </a:lnTo>
                <a:lnTo>
                  <a:pt x="109410" y="160553"/>
                </a:lnTo>
                <a:lnTo>
                  <a:pt x="48933" y="1384"/>
                </a:lnTo>
                <a:lnTo>
                  <a:pt x="42887" y="1930"/>
                </a:lnTo>
                <a:lnTo>
                  <a:pt x="35102" y="2209"/>
                </a:lnTo>
                <a:lnTo>
                  <a:pt x="10934" y="2006"/>
                </a:lnTo>
                <a:lnTo>
                  <a:pt x="0" y="1384"/>
                </a:lnTo>
                <a:lnTo>
                  <a:pt x="0" y="6883"/>
                </a:lnTo>
                <a:lnTo>
                  <a:pt x="22275" y="23558"/>
                </a:lnTo>
                <a:lnTo>
                  <a:pt x="22275" y="171081"/>
                </a:lnTo>
                <a:lnTo>
                  <a:pt x="0" y="190500"/>
                </a:lnTo>
                <a:lnTo>
                  <a:pt x="0" y="195999"/>
                </a:lnTo>
                <a:lnTo>
                  <a:pt x="5003" y="195643"/>
                </a:lnTo>
                <a:lnTo>
                  <a:pt x="17792" y="195224"/>
                </a:lnTo>
                <a:lnTo>
                  <a:pt x="41656" y="195389"/>
                </a:lnTo>
                <a:lnTo>
                  <a:pt x="53606" y="195999"/>
                </a:lnTo>
                <a:lnTo>
                  <a:pt x="53606" y="190500"/>
                </a:lnTo>
                <a:lnTo>
                  <a:pt x="28587" y="171259"/>
                </a:lnTo>
                <a:lnTo>
                  <a:pt x="28587" y="18973"/>
                </a:lnTo>
                <a:lnTo>
                  <a:pt x="97866" y="197383"/>
                </a:lnTo>
                <a:lnTo>
                  <a:pt x="102260" y="197383"/>
                </a:lnTo>
                <a:lnTo>
                  <a:pt x="168516" y="19532"/>
                </a:lnTo>
                <a:lnTo>
                  <a:pt x="168516" y="173837"/>
                </a:lnTo>
                <a:lnTo>
                  <a:pt x="146253" y="190500"/>
                </a:lnTo>
                <a:lnTo>
                  <a:pt x="146253" y="195999"/>
                </a:lnTo>
                <a:lnTo>
                  <a:pt x="160820" y="195389"/>
                </a:lnTo>
                <a:lnTo>
                  <a:pt x="181432" y="195173"/>
                </a:lnTo>
                <a:lnTo>
                  <a:pt x="201295" y="195389"/>
                </a:lnTo>
                <a:lnTo>
                  <a:pt x="216344" y="195999"/>
                </a:lnTo>
                <a:lnTo>
                  <a:pt x="216344" y="190500"/>
                </a:lnTo>
                <a:lnTo>
                  <a:pt x="194081" y="173837"/>
                </a:lnTo>
                <a:lnTo>
                  <a:pt x="194081" y="23558"/>
                </a:lnTo>
                <a:lnTo>
                  <a:pt x="194627" y="18516"/>
                </a:lnTo>
                <a:lnTo>
                  <a:pt x="196824" y="12293"/>
                </a:lnTo>
                <a:lnTo>
                  <a:pt x="198894" y="10172"/>
                </a:lnTo>
                <a:lnTo>
                  <a:pt x="201917" y="9080"/>
                </a:lnTo>
                <a:lnTo>
                  <a:pt x="204939" y="7975"/>
                </a:lnTo>
                <a:lnTo>
                  <a:pt x="209753" y="7251"/>
                </a:lnTo>
                <a:lnTo>
                  <a:pt x="216344" y="6883"/>
                </a:lnTo>
                <a:lnTo>
                  <a:pt x="216344" y="1384"/>
                </a:lnTo>
                <a:close/>
              </a:path>
              <a:path w="723264" h="200025">
                <a:moveTo>
                  <a:pt x="402717" y="190512"/>
                </a:moveTo>
                <a:lnTo>
                  <a:pt x="364134" y="122339"/>
                </a:lnTo>
                <a:lnTo>
                  <a:pt x="362000" y="116840"/>
                </a:lnTo>
                <a:lnTo>
                  <a:pt x="335368" y="48209"/>
                </a:lnTo>
                <a:lnTo>
                  <a:pt x="335368" y="116840"/>
                </a:lnTo>
                <a:lnTo>
                  <a:pt x="273240" y="116840"/>
                </a:lnTo>
                <a:lnTo>
                  <a:pt x="304584" y="34645"/>
                </a:lnTo>
                <a:lnTo>
                  <a:pt x="335368" y="116840"/>
                </a:lnTo>
                <a:lnTo>
                  <a:pt x="335368" y="48209"/>
                </a:lnTo>
                <a:lnTo>
                  <a:pt x="330111" y="34645"/>
                </a:lnTo>
                <a:lnTo>
                  <a:pt x="316674" y="0"/>
                </a:lnTo>
                <a:lnTo>
                  <a:pt x="312280" y="0"/>
                </a:lnTo>
                <a:lnTo>
                  <a:pt x="247675" y="166598"/>
                </a:lnTo>
                <a:lnTo>
                  <a:pt x="243332" y="175818"/>
                </a:lnTo>
                <a:lnTo>
                  <a:pt x="238264" y="182880"/>
                </a:lnTo>
                <a:lnTo>
                  <a:pt x="232473" y="187769"/>
                </a:lnTo>
                <a:lnTo>
                  <a:pt x="225958" y="190512"/>
                </a:lnTo>
                <a:lnTo>
                  <a:pt x="225958" y="196011"/>
                </a:lnTo>
                <a:lnTo>
                  <a:pt x="231457" y="195453"/>
                </a:lnTo>
                <a:lnTo>
                  <a:pt x="238340" y="195186"/>
                </a:lnTo>
                <a:lnTo>
                  <a:pt x="246583" y="195186"/>
                </a:lnTo>
                <a:lnTo>
                  <a:pt x="254533" y="195237"/>
                </a:lnTo>
                <a:lnTo>
                  <a:pt x="262458" y="195389"/>
                </a:lnTo>
                <a:lnTo>
                  <a:pt x="270344" y="195643"/>
                </a:lnTo>
                <a:lnTo>
                  <a:pt x="278193" y="196011"/>
                </a:lnTo>
                <a:lnTo>
                  <a:pt x="278193" y="195186"/>
                </a:lnTo>
                <a:lnTo>
                  <a:pt x="278193" y="190512"/>
                </a:lnTo>
                <a:lnTo>
                  <a:pt x="270129" y="190322"/>
                </a:lnTo>
                <a:lnTo>
                  <a:pt x="264121" y="188950"/>
                </a:lnTo>
                <a:lnTo>
                  <a:pt x="256247" y="183819"/>
                </a:lnTo>
                <a:lnTo>
                  <a:pt x="254279" y="179692"/>
                </a:lnTo>
                <a:lnTo>
                  <a:pt x="254279" y="168884"/>
                </a:lnTo>
                <a:lnTo>
                  <a:pt x="256108" y="161366"/>
                </a:lnTo>
                <a:lnTo>
                  <a:pt x="259765" y="151472"/>
                </a:lnTo>
                <a:lnTo>
                  <a:pt x="271043" y="122339"/>
                </a:lnTo>
                <a:lnTo>
                  <a:pt x="337566" y="122339"/>
                </a:lnTo>
                <a:lnTo>
                  <a:pt x="354330" y="167424"/>
                </a:lnTo>
                <a:lnTo>
                  <a:pt x="356527" y="172910"/>
                </a:lnTo>
                <a:lnTo>
                  <a:pt x="357632" y="177228"/>
                </a:lnTo>
                <a:lnTo>
                  <a:pt x="357632" y="183997"/>
                </a:lnTo>
                <a:lnTo>
                  <a:pt x="356120" y="186524"/>
                </a:lnTo>
                <a:lnTo>
                  <a:pt x="350075" y="189268"/>
                </a:lnTo>
                <a:lnTo>
                  <a:pt x="345071" y="190144"/>
                </a:lnTo>
                <a:lnTo>
                  <a:pt x="338112" y="190512"/>
                </a:lnTo>
                <a:lnTo>
                  <a:pt x="338112" y="196011"/>
                </a:lnTo>
                <a:lnTo>
                  <a:pt x="344639" y="195643"/>
                </a:lnTo>
                <a:lnTo>
                  <a:pt x="352679" y="195389"/>
                </a:lnTo>
                <a:lnTo>
                  <a:pt x="362242" y="195237"/>
                </a:lnTo>
                <a:lnTo>
                  <a:pt x="378523" y="195224"/>
                </a:lnTo>
                <a:lnTo>
                  <a:pt x="382054" y="195237"/>
                </a:lnTo>
                <a:lnTo>
                  <a:pt x="389864" y="195389"/>
                </a:lnTo>
                <a:lnTo>
                  <a:pt x="396760" y="195643"/>
                </a:lnTo>
                <a:lnTo>
                  <a:pt x="402717" y="196011"/>
                </a:lnTo>
                <a:lnTo>
                  <a:pt x="402717" y="195186"/>
                </a:lnTo>
                <a:lnTo>
                  <a:pt x="402717" y="190512"/>
                </a:lnTo>
                <a:close/>
              </a:path>
              <a:path w="723264" h="200025">
                <a:moveTo>
                  <a:pt x="576999" y="182270"/>
                </a:moveTo>
                <a:lnTo>
                  <a:pt x="572871" y="179235"/>
                </a:lnTo>
                <a:lnTo>
                  <a:pt x="570128" y="182905"/>
                </a:lnTo>
                <a:lnTo>
                  <a:pt x="567702" y="185559"/>
                </a:lnTo>
                <a:lnTo>
                  <a:pt x="563473" y="188849"/>
                </a:lnTo>
                <a:lnTo>
                  <a:pt x="560870" y="189674"/>
                </a:lnTo>
                <a:lnTo>
                  <a:pt x="554278" y="189674"/>
                </a:lnTo>
                <a:lnTo>
                  <a:pt x="551522" y="188036"/>
                </a:lnTo>
                <a:lnTo>
                  <a:pt x="547484" y="181432"/>
                </a:lnTo>
                <a:lnTo>
                  <a:pt x="545566" y="175577"/>
                </a:lnTo>
                <a:lnTo>
                  <a:pt x="543737" y="167132"/>
                </a:lnTo>
                <a:lnTo>
                  <a:pt x="536854" y="139103"/>
                </a:lnTo>
                <a:lnTo>
                  <a:pt x="514045" y="107073"/>
                </a:lnTo>
                <a:lnTo>
                  <a:pt x="502208" y="103644"/>
                </a:lnTo>
                <a:lnTo>
                  <a:pt x="498386" y="102819"/>
                </a:lnTo>
                <a:lnTo>
                  <a:pt x="495084" y="102273"/>
                </a:lnTo>
                <a:lnTo>
                  <a:pt x="504240" y="100406"/>
                </a:lnTo>
                <a:lnTo>
                  <a:pt x="511517" y="98145"/>
                </a:lnTo>
                <a:lnTo>
                  <a:pt x="543318" y="71069"/>
                </a:lnTo>
                <a:lnTo>
                  <a:pt x="548411" y="56642"/>
                </a:lnTo>
                <a:lnTo>
                  <a:pt x="548411" y="49479"/>
                </a:lnTo>
                <a:lnTo>
                  <a:pt x="531228" y="14986"/>
                </a:lnTo>
                <a:lnTo>
                  <a:pt x="520928" y="8877"/>
                </a:lnTo>
                <a:lnTo>
                  <a:pt x="520928" y="52514"/>
                </a:lnTo>
                <a:lnTo>
                  <a:pt x="520280" y="62649"/>
                </a:lnTo>
                <a:lnTo>
                  <a:pt x="496316" y="95123"/>
                </a:lnTo>
                <a:lnTo>
                  <a:pt x="473367" y="98145"/>
                </a:lnTo>
                <a:lnTo>
                  <a:pt x="454952" y="98145"/>
                </a:lnTo>
                <a:lnTo>
                  <a:pt x="454990" y="23558"/>
                </a:lnTo>
                <a:lnTo>
                  <a:pt x="469607" y="6883"/>
                </a:lnTo>
                <a:lnTo>
                  <a:pt x="475297" y="6883"/>
                </a:lnTo>
                <a:lnTo>
                  <a:pt x="514896" y="24892"/>
                </a:lnTo>
                <a:lnTo>
                  <a:pt x="520928" y="52514"/>
                </a:lnTo>
                <a:lnTo>
                  <a:pt x="520928" y="8877"/>
                </a:lnTo>
                <a:lnTo>
                  <a:pt x="515518" y="6883"/>
                </a:lnTo>
                <a:lnTo>
                  <a:pt x="510374" y="4991"/>
                </a:lnTo>
                <a:lnTo>
                  <a:pt x="497179" y="2489"/>
                </a:lnTo>
                <a:lnTo>
                  <a:pt x="492150" y="2209"/>
                </a:lnTo>
                <a:lnTo>
                  <a:pt x="482155" y="1651"/>
                </a:lnTo>
                <a:lnTo>
                  <a:pt x="477761" y="1651"/>
                </a:lnTo>
                <a:lnTo>
                  <a:pt x="473824" y="1752"/>
                </a:lnTo>
                <a:lnTo>
                  <a:pt x="470344" y="1943"/>
                </a:lnTo>
                <a:lnTo>
                  <a:pt x="440651" y="2209"/>
                </a:lnTo>
                <a:lnTo>
                  <a:pt x="430301" y="2159"/>
                </a:lnTo>
                <a:lnTo>
                  <a:pt x="421271" y="2006"/>
                </a:lnTo>
                <a:lnTo>
                  <a:pt x="413537" y="1739"/>
                </a:lnTo>
                <a:lnTo>
                  <a:pt x="407111" y="1384"/>
                </a:lnTo>
                <a:lnTo>
                  <a:pt x="407111" y="6883"/>
                </a:lnTo>
                <a:lnTo>
                  <a:pt x="429374" y="23558"/>
                </a:lnTo>
                <a:lnTo>
                  <a:pt x="429374" y="173837"/>
                </a:lnTo>
                <a:lnTo>
                  <a:pt x="407111" y="190512"/>
                </a:lnTo>
                <a:lnTo>
                  <a:pt x="407111" y="195999"/>
                </a:lnTo>
                <a:lnTo>
                  <a:pt x="413639" y="195643"/>
                </a:lnTo>
                <a:lnTo>
                  <a:pt x="421678" y="195389"/>
                </a:lnTo>
                <a:lnTo>
                  <a:pt x="431241" y="195224"/>
                </a:lnTo>
                <a:lnTo>
                  <a:pt x="448805" y="195211"/>
                </a:lnTo>
                <a:lnTo>
                  <a:pt x="452831" y="195224"/>
                </a:lnTo>
                <a:lnTo>
                  <a:pt x="462165" y="195389"/>
                </a:lnTo>
                <a:lnTo>
                  <a:pt x="470293" y="195643"/>
                </a:lnTo>
                <a:lnTo>
                  <a:pt x="477215" y="195999"/>
                </a:lnTo>
                <a:lnTo>
                  <a:pt x="477215" y="195173"/>
                </a:lnTo>
                <a:lnTo>
                  <a:pt x="477215" y="190512"/>
                </a:lnTo>
                <a:lnTo>
                  <a:pt x="470623" y="190144"/>
                </a:lnTo>
                <a:lnTo>
                  <a:pt x="465810" y="189407"/>
                </a:lnTo>
                <a:lnTo>
                  <a:pt x="459752" y="187210"/>
                </a:lnTo>
                <a:lnTo>
                  <a:pt x="457695" y="185102"/>
                </a:lnTo>
                <a:lnTo>
                  <a:pt x="455485" y="178879"/>
                </a:lnTo>
                <a:lnTo>
                  <a:pt x="454952" y="173837"/>
                </a:lnTo>
                <a:lnTo>
                  <a:pt x="454952" y="103644"/>
                </a:lnTo>
                <a:lnTo>
                  <a:pt x="488022" y="103644"/>
                </a:lnTo>
                <a:lnTo>
                  <a:pt x="493433" y="105206"/>
                </a:lnTo>
                <a:lnTo>
                  <a:pt x="512127" y="142671"/>
                </a:lnTo>
                <a:lnTo>
                  <a:pt x="518172" y="170167"/>
                </a:lnTo>
                <a:lnTo>
                  <a:pt x="520192" y="177800"/>
                </a:lnTo>
                <a:lnTo>
                  <a:pt x="540067" y="199847"/>
                </a:lnTo>
                <a:lnTo>
                  <a:pt x="554545" y="199847"/>
                </a:lnTo>
                <a:lnTo>
                  <a:pt x="560133" y="198488"/>
                </a:lnTo>
                <a:lnTo>
                  <a:pt x="568566" y="192976"/>
                </a:lnTo>
                <a:lnTo>
                  <a:pt x="571652" y="189674"/>
                </a:lnTo>
                <a:lnTo>
                  <a:pt x="572770" y="188480"/>
                </a:lnTo>
                <a:lnTo>
                  <a:pt x="576999" y="182270"/>
                </a:lnTo>
                <a:close/>
              </a:path>
              <a:path w="723264" h="200025">
                <a:moveTo>
                  <a:pt x="722693" y="1384"/>
                </a:moveTo>
                <a:lnTo>
                  <a:pt x="717194" y="1930"/>
                </a:lnTo>
                <a:lnTo>
                  <a:pt x="710323" y="2197"/>
                </a:lnTo>
                <a:lnTo>
                  <a:pt x="694118" y="2146"/>
                </a:lnTo>
                <a:lnTo>
                  <a:pt x="670458" y="1384"/>
                </a:lnTo>
                <a:lnTo>
                  <a:pt x="670458" y="6883"/>
                </a:lnTo>
                <a:lnTo>
                  <a:pt x="678522" y="7061"/>
                </a:lnTo>
                <a:lnTo>
                  <a:pt x="684568" y="8255"/>
                </a:lnTo>
                <a:lnTo>
                  <a:pt x="692632" y="12649"/>
                </a:lnTo>
                <a:lnTo>
                  <a:pt x="694651" y="16319"/>
                </a:lnTo>
                <a:lnTo>
                  <a:pt x="694651" y="27495"/>
                </a:lnTo>
                <a:lnTo>
                  <a:pt x="692175" y="35382"/>
                </a:lnTo>
                <a:lnTo>
                  <a:pt x="652043" y="114909"/>
                </a:lnTo>
                <a:lnTo>
                  <a:pt x="604583" y="23558"/>
                </a:lnTo>
                <a:lnTo>
                  <a:pt x="603669" y="20345"/>
                </a:lnTo>
                <a:lnTo>
                  <a:pt x="603669" y="10642"/>
                </a:lnTo>
                <a:lnTo>
                  <a:pt x="610082" y="7150"/>
                </a:lnTo>
                <a:lnTo>
                  <a:pt x="622896" y="7150"/>
                </a:lnTo>
                <a:lnTo>
                  <a:pt x="622896" y="1384"/>
                </a:lnTo>
                <a:lnTo>
                  <a:pt x="607377" y="1993"/>
                </a:lnTo>
                <a:lnTo>
                  <a:pt x="575437" y="2197"/>
                </a:lnTo>
                <a:lnTo>
                  <a:pt x="567372" y="1930"/>
                </a:lnTo>
                <a:lnTo>
                  <a:pt x="560235" y="1384"/>
                </a:lnTo>
                <a:lnTo>
                  <a:pt x="560235" y="7150"/>
                </a:lnTo>
                <a:lnTo>
                  <a:pt x="562610" y="7150"/>
                </a:lnTo>
                <a:lnTo>
                  <a:pt x="565035" y="8216"/>
                </a:lnTo>
                <a:lnTo>
                  <a:pt x="569988" y="12420"/>
                </a:lnTo>
                <a:lnTo>
                  <a:pt x="572871" y="16497"/>
                </a:lnTo>
                <a:lnTo>
                  <a:pt x="631977" y="125628"/>
                </a:lnTo>
                <a:lnTo>
                  <a:pt x="631977" y="173824"/>
                </a:lnTo>
                <a:lnTo>
                  <a:pt x="609714" y="190512"/>
                </a:lnTo>
                <a:lnTo>
                  <a:pt x="609714" y="196011"/>
                </a:lnTo>
                <a:lnTo>
                  <a:pt x="624281" y="195389"/>
                </a:lnTo>
                <a:lnTo>
                  <a:pt x="644893" y="195186"/>
                </a:lnTo>
                <a:lnTo>
                  <a:pt x="664756" y="195389"/>
                </a:lnTo>
                <a:lnTo>
                  <a:pt x="679805" y="196011"/>
                </a:lnTo>
                <a:lnTo>
                  <a:pt x="679805" y="190512"/>
                </a:lnTo>
                <a:lnTo>
                  <a:pt x="657542" y="173824"/>
                </a:lnTo>
                <a:lnTo>
                  <a:pt x="657542" y="116840"/>
                </a:lnTo>
                <a:lnTo>
                  <a:pt x="704735" y="23469"/>
                </a:lnTo>
                <a:lnTo>
                  <a:pt x="722693" y="6883"/>
                </a:lnTo>
                <a:lnTo>
                  <a:pt x="722693" y="138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209329" y="9508247"/>
            <a:ext cx="1845045" cy="20231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66305" y="9786027"/>
            <a:ext cx="188881" cy="95410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80757" y="9787444"/>
            <a:ext cx="93871" cy="9258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96227" y="9787437"/>
            <a:ext cx="94897" cy="92594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12721" y="9787444"/>
            <a:ext cx="83892" cy="92583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765404" y="9786025"/>
            <a:ext cx="274180" cy="95410"/>
          </a:xfrm>
          <a:prstGeom prst="rect">
            <a:avLst/>
          </a:prstGeom>
        </p:spPr>
      </p:pic>
      <p:sp>
        <p:nvSpPr>
          <p:cNvPr id="25" name="bg object 25"/>
          <p:cNvSpPr/>
          <p:nvPr/>
        </p:nvSpPr>
        <p:spPr>
          <a:xfrm>
            <a:off x="2062721" y="9787452"/>
            <a:ext cx="81280" cy="92710"/>
          </a:xfrm>
          <a:custGeom>
            <a:avLst/>
            <a:gdLst/>
            <a:ahLst/>
            <a:cxnLst/>
            <a:rect l="l" t="t" r="r" b="b"/>
            <a:pathLst>
              <a:path w="81280" h="92709">
                <a:moveTo>
                  <a:pt x="80695" y="0"/>
                </a:moveTo>
                <a:lnTo>
                  <a:pt x="60363" y="0"/>
                </a:lnTo>
                <a:lnTo>
                  <a:pt x="60363" y="35560"/>
                </a:lnTo>
                <a:lnTo>
                  <a:pt x="20332" y="35560"/>
                </a:lnTo>
                <a:lnTo>
                  <a:pt x="20332" y="0"/>
                </a:lnTo>
                <a:lnTo>
                  <a:pt x="0" y="0"/>
                </a:lnTo>
                <a:lnTo>
                  <a:pt x="0" y="35560"/>
                </a:lnTo>
                <a:lnTo>
                  <a:pt x="0" y="53340"/>
                </a:lnTo>
                <a:lnTo>
                  <a:pt x="0" y="92710"/>
                </a:lnTo>
                <a:lnTo>
                  <a:pt x="20332" y="92710"/>
                </a:lnTo>
                <a:lnTo>
                  <a:pt x="20332" y="53340"/>
                </a:lnTo>
                <a:lnTo>
                  <a:pt x="60363" y="53340"/>
                </a:lnTo>
                <a:lnTo>
                  <a:pt x="60363" y="92710"/>
                </a:lnTo>
                <a:lnTo>
                  <a:pt x="80695" y="92710"/>
                </a:lnTo>
                <a:lnTo>
                  <a:pt x="80695" y="53340"/>
                </a:lnTo>
                <a:lnTo>
                  <a:pt x="80695" y="35560"/>
                </a:lnTo>
                <a:lnTo>
                  <a:pt x="80695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bg object 2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168983" y="9786028"/>
            <a:ext cx="96698" cy="95410"/>
          </a:xfrm>
          <a:prstGeom prst="rect">
            <a:avLst/>
          </a:prstGeom>
        </p:spPr>
      </p:pic>
      <p:sp>
        <p:nvSpPr>
          <p:cNvPr id="27" name="bg object 27"/>
          <p:cNvSpPr/>
          <p:nvPr/>
        </p:nvSpPr>
        <p:spPr>
          <a:xfrm>
            <a:off x="2291232" y="9787452"/>
            <a:ext cx="104139" cy="92710"/>
          </a:xfrm>
          <a:custGeom>
            <a:avLst/>
            <a:gdLst/>
            <a:ahLst/>
            <a:cxnLst/>
            <a:rect l="l" t="t" r="r" b="b"/>
            <a:pathLst>
              <a:path w="104139" h="92709">
                <a:moveTo>
                  <a:pt x="60883" y="74930"/>
                </a:moveTo>
                <a:lnTo>
                  <a:pt x="20332" y="74930"/>
                </a:lnTo>
                <a:lnTo>
                  <a:pt x="20332" y="0"/>
                </a:lnTo>
                <a:lnTo>
                  <a:pt x="0" y="0"/>
                </a:lnTo>
                <a:lnTo>
                  <a:pt x="0" y="74930"/>
                </a:lnTo>
                <a:lnTo>
                  <a:pt x="0" y="92710"/>
                </a:lnTo>
                <a:lnTo>
                  <a:pt x="60883" y="92710"/>
                </a:lnTo>
                <a:lnTo>
                  <a:pt x="60883" y="74930"/>
                </a:lnTo>
                <a:close/>
              </a:path>
              <a:path w="104139" h="92709">
                <a:moveTo>
                  <a:pt x="104101" y="0"/>
                </a:moveTo>
                <a:lnTo>
                  <a:pt x="83769" y="0"/>
                </a:lnTo>
                <a:lnTo>
                  <a:pt x="83769" y="92583"/>
                </a:lnTo>
                <a:lnTo>
                  <a:pt x="104101" y="92583"/>
                </a:lnTo>
                <a:lnTo>
                  <a:pt x="104101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bg object 28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421039" y="9786025"/>
            <a:ext cx="77495" cy="95410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567972" y="9787445"/>
            <a:ext cx="69945" cy="92583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662463" y="9787444"/>
            <a:ext cx="76228" cy="92583"/>
          </a:xfrm>
          <a:prstGeom prst="rect">
            <a:avLst/>
          </a:prstGeom>
        </p:spPr>
      </p:pic>
      <p:sp>
        <p:nvSpPr>
          <p:cNvPr id="31" name="bg object 31"/>
          <p:cNvSpPr/>
          <p:nvPr/>
        </p:nvSpPr>
        <p:spPr>
          <a:xfrm>
            <a:off x="2758753" y="9787440"/>
            <a:ext cx="20955" cy="92710"/>
          </a:xfrm>
          <a:custGeom>
            <a:avLst/>
            <a:gdLst/>
            <a:ahLst/>
            <a:cxnLst/>
            <a:rect l="l" t="t" r="r" b="b"/>
            <a:pathLst>
              <a:path w="20955" h="92709">
                <a:moveTo>
                  <a:pt x="20334" y="0"/>
                </a:moveTo>
                <a:lnTo>
                  <a:pt x="0" y="0"/>
                </a:lnTo>
                <a:lnTo>
                  <a:pt x="0" y="92594"/>
                </a:lnTo>
                <a:lnTo>
                  <a:pt x="20334" y="92594"/>
                </a:lnTo>
                <a:lnTo>
                  <a:pt x="20334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bg object 3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808758" y="9787444"/>
            <a:ext cx="93871" cy="92583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924229" y="9787438"/>
            <a:ext cx="94897" cy="92594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3040723" y="9787441"/>
            <a:ext cx="171876" cy="92594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3271672" y="9786031"/>
            <a:ext cx="65348" cy="95410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357738" y="9786025"/>
            <a:ext cx="77495" cy="95410"/>
          </a:xfrm>
          <a:prstGeom prst="rect">
            <a:avLst/>
          </a:prstGeom>
        </p:spPr>
      </p:pic>
      <p:sp>
        <p:nvSpPr>
          <p:cNvPr id="37" name="bg object 37"/>
          <p:cNvSpPr/>
          <p:nvPr/>
        </p:nvSpPr>
        <p:spPr>
          <a:xfrm>
            <a:off x="3461562" y="9787452"/>
            <a:ext cx="81280" cy="92710"/>
          </a:xfrm>
          <a:custGeom>
            <a:avLst/>
            <a:gdLst/>
            <a:ahLst/>
            <a:cxnLst/>
            <a:rect l="l" t="t" r="r" b="b"/>
            <a:pathLst>
              <a:path w="81279" h="92709">
                <a:moveTo>
                  <a:pt x="80695" y="0"/>
                </a:moveTo>
                <a:lnTo>
                  <a:pt x="60363" y="0"/>
                </a:lnTo>
                <a:lnTo>
                  <a:pt x="60363" y="35560"/>
                </a:lnTo>
                <a:lnTo>
                  <a:pt x="20332" y="35560"/>
                </a:lnTo>
                <a:lnTo>
                  <a:pt x="20332" y="0"/>
                </a:lnTo>
                <a:lnTo>
                  <a:pt x="0" y="0"/>
                </a:lnTo>
                <a:lnTo>
                  <a:pt x="0" y="35560"/>
                </a:lnTo>
                <a:lnTo>
                  <a:pt x="0" y="53340"/>
                </a:lnTo>
                <a:lnTo>
                  <a:pt x="0" y="92710"/>
                </a:lnTo>
                <a:lnTo>
                  <a:pt x="20332" y="92710"/>
                </a:lnTo>
                <a:lnTo>
                  <a:pt x="20332" y="53340"/>
                </a:lnTo>
                <a:lnTo>
                  <a:pt x="60363" y="53340"/>
                </a:lnTo>
                <a:lnTo>
                  <a:pt x="60363" y="92710"/>
                </a:lnTo>
                <a:lnTo>
                  <a:pt x="80695" y="92710"/>
                </a:lnTo>
                <a:lnTo>
                  <a:pt x="80695" y="53340"/>
                </a:lnTo>
                <a:lnTo>
                  <a:pt x="80695" y="35560"/>
                </a:lnTo>
                <a:lnTo>
                  <a:pt x="80695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bg object 38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567830" y="9786028"/>
            <a:ext cx="96688" cy="95410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685988" y="9786028"/>
            <a:ext cx="96688" cy="95410"/>
          </a:xfrm>
          <a:prstGeom prst="rect">
            <a:avLst/>
          </a:prstGeom>
        </p:spPr>
      </p:pic>
      <p:sp>
        <p:nvSpPr>
          <p:cNvPr id="40" name="bg object 40"/>
          <p:cNvSpPr/>
          <p:nvPr/>
        </p:nvSpPr>
        <p:spPr>
          <a:xfrm>
            <a:off x="3808234" y="9787452"/>
            <a:ext cx="60960" cy="92710"/>
          </a:xfrm>
          <a:custGeom>
            <a:avLst/>
            <a:gdLst/>
            <a:ahLst/>
            <a:cxnLst/>
            <a:rect l="l" t="t" r="r" b="b"/>
            <a:pathLst>
              <a:path w="60960" h="92709">
                <a:moveTo>
                  <a:pt x="60883" y="74930"/>
                </a:moveTo>
                <a:lnTo>
                  <a:pt x="20332" y="74930"/>
                </a:lnTo>
                <a:lnTo>
                  <a:pt x="20332" y="0"/>
                </a:lnTo>
                <a:lnTo>
                  <a:pt x="0" y="0"/>
                </a:lnTo>
                <a:lnTo>
                  <a:pt x="0" y="74930"/>
                </a:lnTo>
                <a:lnTo>
                  <a:pt x="0" y="92710"/>
                </a:lnTo>
                <a:lnTo>
                  <a:pt x="60883" y="92710"/>
                </a:lnTo>
                <a:lnTo>
                  <a:pt x="60883" y="7493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bg object 4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513094" y="10038076"/>
            <a:ext cx="81327" cy="79358"/>
          </a:xfrm>
          <a:prstGeom prst="rect">
            <a:avLst/>
          </a:prstGeom>
        </p:spPr>
      </p:pic>
      <p:sp>
        <p:nvSpPr>
          <p:cNvPr id="42" name="bg object 42"/>
          <p:cNvSpPr/>
          <p:nvPr/>
        </p:nvSpPr>
        <p:spPr>
          <a:xfrm>
            <a:off x="1637703" y="10036879"/>
            <a:ext cx="598170" cy="81915"/>
          </a:xfrm>
          <a:custGeom>
            <a:avLst/>
            <a:gdLst/>
            <a:ahLst/>
            <a:cxnLst/>
            <a:rect l="l" t="t" r="r" b="b"/>
            <a:pathLst>
              <a:path w="598169" h="81915">
                <a:moveTo>
                  <a:pt x="66433" y="58750"/>
                </a:moveTo>
                <a:lnTo>
                  <a:pt x="59855" y="63246"/>
                </a:lnTo>
                <a:lnTo>
                  <a:pt x="52184" y="66103"/>
                </a:lnTo>
                <a:lnTo>
                  <a:pt x="43967" y="66103"/>
                </a:lnTo>
                <a:lnTo>
                  <a:pt x="32931" y="64135"/>
                </a:lnTo>
                <a:lnTo>
                  <a:pt x="24574" y="58737"/>
                </a:lnTo>
                <a:lnTo>
                  <a:pt x="19291" y="50698"/>
                </a:lnTo>
                <a:lnTo>
                  <a:pt x="17437" y="40779"/>
                </a:lnTo>
                <a:lnTo>
                  <a:pt x="19329" y="30797"/>
                </a:lnTo>
                <a:lnTo>
                  <a:pt x="24625" y="22834"/>
                </a:lnTo>
                <a:lnTo>
                  <a:pt x="32791" y="17576"/>
                </a:lnTo>
                <a:lnTo>
                  <a:pt x="43307" y="15671"/>
                </a:lnTo>
                <a:lnTo>
                  <a:pt x="51422" y="15671"/>
                </a:lnTo>
                <a:lnTo>
                  <a:pt x="59423" y="18630"/>
                </a:lnTo>
                <a:lnTo>
                  <a:pt x="65227" y="22580"/>
                </a:lnTo>
                <a:lnTo>
                  <a:pt x="65227" y="4927"/>
                </a:lnTo>
                <a:lnTo>
                  <a:pt x="58978" y="1866"/>
                </a:lnTo>
                <a:lnTo>
                  <a:pt x="51193" y="0"/>
                </a:lnTo>
                <a:lnTo>
                  <a:pt x="43192" y="0"/>
                </a:lnTo>
                <a:lnTo>
                  <a:pt x="25679" y="3162"/>
                </a:lnTo>
                <a:lnTo>
                  <a:pt x="12026" y="11861"/>
                </a:lnTo>
                <a:lnTo>
                  <a:pt x="3162" y="24879"/>
                </a:lnTo>
                <a:lnTo>
                  <a:pt x="0" y="40995"/>
                </a:lnTo>
                <a:lnTo>
                  <a:pt x="3162" y="57124"/>
                </a:lnTo>
                <a:lnTo>
                  <a:pt x="12026" y="70053"/>
                </a:lnTo>
                <a:lnTo>
                  <a:pt x="25679" y="78651"/>
                </a:lnTo>
                <a:lnTo>
                  <a:pt x="43192" y="81762"/>
                </a:lnTo>
                <a:lnTo>
                  <a:pt x="51079" y="81762"/>
                </a:lnTo>
                <a:lnTo>
                  <a:pt x="59639" y="80124"/>
                </a:lnTo>
                <a:lnTo>
                  <a:pt x="66433" y="76504"/>
                </a:lnTo>
                <a:lnTo>
                  <a:pt x="66433" y="58750"/>
                </a:lnTo>
                <a:close/>
              </a:path>
              <a:path w="598169" h="81915">
                <a:moveTo>
                  <a:pt x="159054" y="80556"/>
                </a:moveTo>
                <a:lnTo>
                  <a:pt x="152285" y="63906"/>
                </a:lnTo>
                <a:lnTo>
                  <a:pt x="146723" y="50190"/>
                </a:lnTo>
                <a:lnTo>
                  <a:pt x="134924" y="21145"/>
                </a:lnTo>
                <a:lnTo>
                  <a:pt x="128803" y="6070"/>
                </a:lnTo>
                <a:lnTo>
                  <a:pt x="128803" y="50190"/>
                </a:lnTo>
                <a:lnTo>
                  <a:pt x="107429" y="50190"/>
                </a:lnTo>
                <a:lnTo>
                  <a:pt x="113131" y="35077"/>
                </a:lnTo>
                <a:lnTo>
                  <a:pt x="115976" y="27178"/>
                </a:lnTo>
                <a:lnTo>
                  <a:pt x="118059" y="21145"/>
                </a:lnTo>
                <a:lnTo>
                  <a:pt x="118275" y="21145"/>
                </a:lnTo>
                <a:lnTo>
                  <a:pt x="120357" y="27178"/>
                </a:lnTo>
                <a:lnTo>
                  <a:pt x="123215" y="35077"/>
                </a:lnTo>
                <a:lnTo>
                  <a:pt x="128803" y="50190"/>
                </a:lnTo>
                <a:lnTo>
                  <a:pt x="128803" y="6070"/>
                </a:lnTo>
                <a:lnTo>
                  <a:pt x="126834" y="1206"/>
                </a:lnTo>
                <a:lnTo>
                  <a:pt x="109956" y="1206"/>
                </a:lnTo>
                <a:lnTo>
                  <a:pt x="77724" y="80556"/>
                </a:lnTo>
                <a:lnTo>
                  <a:pt x="95592" y="80556"/>
                </a:lnTo>
                <a:lnTo>
                  <a:pt x="102057" y="63906"/>
                </a:lnTo>
                <a:lnTo>
                  <a:pt x="134073" y="63906"/>
                </a:lnTo>
                <a:lnTo>
                  <a:pt x="140423" y="80556"/>
                </a:lnTo>
                <a:lnTo>
                  <a:pt x="159054" y="80556"/>
                </a:lnTo>
                <a:close/>
              </a:path>
              <a:path w="598169" h="81915">
                <a:moveTo>
                  <a:pt x="226250" y="1206"/>
                </a:moveTo>
                <a:lnTo>
                  <a:pt x="157530" y="1206"/>
                </a:lnTo>
                <a:lnTo>
                  <a:pt x="157530" y="16446"/>
                </a:lnTo>
                <a:lnTo>
                  <a:pt x="183172" y="16446"/>
                </a:lnTo>
                <a:lnTo>
                  <a:pt x="183172" y="80556"/>
                </a:lnTo>
                <a:lnTo>
                  <a:pt x="200596" y="80556"/>
                </a:lnTo>
                <a:lnTo>
                  <a:pt x="200596" y="16446"/>
                </a:lnTo>
                <a:lnTo>
                  <a:pt x="226250" y="16446"/>
                </a:lnTo>
                <a:lnTo>
                  <a:pt x="226250" y="1206"/>
                </a:lnTo>
                <a:close/>
              </a:path>
              <a:path w="598169" h="81915">
                <a:moveTo>
                  <a:pt x="310857" y="1206"/>
                </a:moveTo>
                <a:lnTo>
                  <a:pt x="293433" y="1206"/>
                </a:lnTo>
                <a:lnTo>
                  <a:pt x="293433" y="31902"/>
                </a:lnTo>
                <a:lnTo>
                  <a:pt x="259130" y="31902"/>
                </a:lnTo>
                <a:lnTo>
                  <a:pt x="259130" y="1206"/>
                </a:lnTo>
                <a:lnTo>
                  <a:pt x="241693" y="1206"/>
                </a:lnTo>
                <a:lnTo>
                  <a:pt x="241693" y="80556"/>
                </a:lnTo>
                <a:lnTo>
                  <a:pt x="259130" y="80556"/>
                </a:lnTo>
                <a:lnTo>
                  <a:pt x="259130" y="47129"/>
                </a:lnTo>
                <a:lnTo>
                  <a:pt x="293433" y="47129"/>
                </a:lnTo>
                <a:lnTo>
                  <a:pt x="293433" y="80556"/>
                </a:lnTo>
                <a:lnTo>
                  <a:pt x="310857" y="80556"/>
                </a:lnTo>
                <a:lnTo>
                  <a:pt x="310857" y="1206"/>
                </a:lnTo>
                <a:close/>
              </a:path>
              <a:path w="598169" h="81915">
                <a:moveTo>
                  <a:pt x="411264" y="40881"/>
                </a:moveTo>
                <a:lnTo>
                  <a:pt x="408101" y="24739"/>
                </a:lnTo>
                <a:lnTo>
                  <a:pt x="402082" y="15786"/>
                </a:lnTo>
                <a:lnTo>
                  <a:pt x="399376" y="11772"/>
                </a:lnTo>
                <a:lnTo>
                  <a:pt x="393839" y="8140"/>
                </a:lnTo>
                <a:lnTo>
                  <a:pt x="393839" y="40881"/>
                </a:lnTo>
                <a:lnTo>
                  <a:pt x="392010" y="50723"/>
                </a:lnTo>
                <a:lnTo>
                  <a:pt x="386969" y="58699"/>
                </a:lnTo>
                <a:lnTo>
                  <a:pt x="379361" y="64033"/>
                </a:lnTo>
                <a:lnTo>
                  <a:pt x="369824" y="65976"/>
                </a:lnTo>
                <a:lnTo>
                  <a:pt x="360299" y="64033"/>
                </a:lnTo>
                <a:lnTo>
                  <a:pt x="352691" y="58699"/>
                </a:lnTo>
                <a:lnTo>
                  <a:pt x="347649" y="50723"/>
                </a:lnTo>
                <a:lnTo>
                  <a:pt x="345821" y="40881"/>
                </a:lnTo>
                <a:lnTo>
                  <a:pt x="347649" y="31038"/>
                </a:lnTo>
                <a:lnTo>
                  <a:pt x="352691" y="23075"/>
                </a:lnTo>
                <a:lnTo>
                  <a:pt x="360299" y="17729"/>
                </a:lnTo>
                <a:lnTo>
                  <a:pt x="369824" y="15786"/>
                </a:lnTo>
                <a:lnTo>
                  <a:pt x="379361" y="17729"/>
                </a:lnTo>
                <a:lnTo>
                  <a:pt x="386969" y="23075"/>
                </a:lnTo>
                <a:lnTo>
                  <a:pt x="392010" y="31038"/>
                </a:lnTo>
                <a:lnTo>
                  <a:pt x="393839" y="40881"/>
                </a:lnTo>
                <a:lnTo>
                  <a:pt x="393839" y="8140"/>
                </a:lnTo>
                <a:lnTo>
                  <a:pt x="386245" y="3136"/>
                </a:lnTo>
                <a:lnTo>
                  <a:pt x="369824" y="0"/>
                </a:lnTo>
                <a:lnTo>
                  <a:pt x="353415" y="3136"/>
                </a:lnTo>
                <a:lnTo>
                  <a:pt x="340283" y="11772"/>
                </a:lnTo>
                <a:lnTo>
                  <a:pt x="331558" y="24739"/>
                </a:lnTo>
                <a:lnTo>
                  <a:pt x="328396" y="40881"/>
                </a:lnTo>
                <a:lnTo>
                  <a:pt x="331558" y="57023"/>
                </a:lnTo>
                <a:lnTo>
                  <a:pt x="340283" y="70002"/>
                </a:lnTo>
                <a:lnTo>
                  <a:pt x="353415" y="78625"/>
                </a:lnTo>
                <a:lnTo>
                  <a:pt x="369824" y="81762"/>
                </a:lnTo>
                <a:lnTo>
                  <a:pt x="386245" y="78625"/>
                </a:lnTo>
                <a:lnTo>
                  <a:pt x="399376" y="70002"/>
                </a:lnTo>
                <a:lnTo>
                  <a:pt x="402082" y="65976"/>
                </a:lnTo>
                <a:lnTo>
                  <a:pt x="408101" y="57023"/>
                </a:lnTo>
                <a:lnTo>
                  <a:pt x="411264" y="40881"/>
                </a:lnTo>
                <a:close/>
              </a:path>
              <a:path w="598169" h="81915">
                <a:moveTo>
                  <a:pt x="480974" y="65316"/>
                </a:moveTo>
                <a:lnTo>
                  <a:pt x="446227" y="65316"/>
                </a:lnTo>
                <a:lnTo>
                  <a:pt x="446227" y="1206"/>
                </a:lnTo>
                <a:lnTo>
                  <a:pt x="428802" y="1206"/>
                </a:lnTo>
                <a:lnTo>
                  <a:pt x="428802" y="80556"/>
                </a:lnTo>
                <a:lnTo>
                  <a:pt x="480974" y="80556"/>
                </a:lnTo>
                <a:lnTo>
                  <a:pt x="480974" y="65316"/>
                </a:lnTo>
                <a:close/>
              </a:path>
              <a:path w="598169" h="81915">
                <a:moveTo>
                  <a:pt x="513638" y="1206"/>
                </a:moveTo>
                <a:lnTo>
                  <a:pt x="496201" y="1206"/>
                </a:lnTo>
                <a:lnTo>
                  <a:pt x="496201" y="80556"/>
                </a:lnTo>
                <a:lnTo>
                  <a:pt x="513638" y="80556"/>
                </a:lnTo>
                <a:lnTo>
                  <a:pt x="513638" y="1206"/>
                </a:lnTo>
                <a:close/>
              </a:path>
              <a:path w="598169" h="81915">
                <a:moveTo>
                  <a:pt x="597700" y="58750"/>
                </a:moveTo>
                <a:lnTo>
                  <a:pt x="591134" y="63246"/>
                </a:lnTo>
                <a:lnTo>
                  <a:pt x="583450" y="66103"/>
                </a:lnTo>
                <a:lnTo>
                  <a:pt x="575233" y="66103"/>
                </a:lnTo>
                <a:lnTo>
                  <a:pt x="564197" y="64135"/>
                </a:lnTo>
                <a:lnTo>
                  <a:pt x="555853" y="58737"/>
                </a:lnTo>
                <a:lnTo>
                  <a:pt x="550557" y="50698"/>
                </a:lnTo>
                <a:lnTo>
                  <a:pt x="548716" y="40779"/>
                </a:lnTo>
                <a:lnTo>
                  <a:pt x="550595" y="30797"/>
                </a:lnTo>
                <a:lnTo>
                  <a:pt x="555891" y="22834"/>
                </a:lnTo>
                <a:lnTo>
                  <a:pt x="564057" y="17576"/>
                </a:lnTo>
                <a:lnTo>
                  <a:pt x="574573" y="15671"/>
                </a:lnTo>
                <a:lnTo>
                  <a:pt x="582688" y="15671"/>
                </a:lnTo>
                <a:lnTo>
                  <a:pt x="590689" y="18630"/>
                </a:lnTo>
                <a:lnTo>
                  <a:pt x="596506" y="22580"/>
                </a:lnTo>
                <a:lnTo>
                  <a:pt x="596506" y="4927"/>
                </a:lnTo>
                <a:lnTo>
                  <a:pt x="590245" y="1866"/>
                </a:lnTo>
                <a:lnTo>
                  <a:pt x="582472" y="0"/>
                </a:lnTo>
                <a:lnTo>
                  <a:pt x="574471" y="0"/>
                </a:lnTo>
                <a:lnTo>
                  <a:pt x="556945" y="3162"/>
                </a:lnTo>
                <a:lnTo>
                  <a:pt x="543293" y="11861"/>
                </a:lnTo>
                <a:lnTo>
                  <a:pt x="534441" y="24879"/>
                </a:lnTo>
                <a:lnTo>
                  <a:pt x="531279" y="40995"/>
                </a:lnTo>
                <a:lnTo>
                  <a:pt x="534441" y="57124"/>
                </a:lnTo>
                <a:lnTo>
                  <a:pt x="543293" y="70053"/>
                </a:lnTo>
                <a:lnTo>
                  <a:pt x="556945" y="78651"/>
                </a:lnTo>
                <a:lnTo>
                  <a:pt x="574471" y="81762"/>
                </a:lnTo>
                <a:lnTo>
                  <a:pt x="582358" y="81762"/>
                </a:lnTo>
                <a:lnTo>
                  <a:pt x="590905" y="80124"/>
                </a:lnTo>
                <a:lnTo>
                  <a:pt x="597700" y="76504"/>
                </a:lnTo>
                <a:lnTo>
                  <a:pt x="597700" y="5875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2286165" y="10036879"/>
            <a:ext cx="690880" cy="81915"/>
          </a:xfrm>
          <a:custGeom>
            <a:avLst/>
            <a:gdLst/>
            <a:ahLst/>
            <a:cxnLst/>
            <a:rect l="l" t="t" r="r" b="b"/>
            <a:pathLst>
              <a:path w="690880" h="81915">
                <a:moveTo>
                  <a:pt x="50190" y="65316"/>
                </a:moveTo>
                <a:lnTo>
                  <a:pt x="17424" y="65316"/>
                </a:lnTo>
                <a:lnTo>
                  <a:pt x="17424" y="46469"/>
                </a:lnTo>
                <a:lnTo>
                  <a:pt x="44615" y="46469"/>
                </a:lnTo>
                <a:lnTo>
                  <a:pt x="44615" y="32004"/>
                </a:lnTo>
                <a:lnTo>
                  <a:pt x="17424" y="32004"/>
                </a:lnTo>
                <a:lnTo>
                  <a:pt x="17424" y="16446"/>
                </a:lnTo>
                <a:lnTo>
                  <a:pt x="48983" y="16446"/>
                </a:lnTo>
                <a:lnTo>
                  <a:pt x="48983" y="1206"/>
                </a:lnTo>
                <a:lnTo>
                  <a:pt x="0" y="1206"/>
                </a:lnTo>
                <a:lnTo>
                  <a:pt x="0" y="80556"/>
                </a:lnTo>
                <a:lnTo>
                  <a:pt x="50190" y="80556"/>
                </a:lnTo>
                <a:lnTo>
                  <a:pt x="50190" y="65316"/>
                </a:lnTo>
                <a:close/>
              </a:path>
              <a:path w="690880" h="81915">
                <a:moveTo>
                  <a:pt x="138874" y="40779"/>
                </a:moveTo>
                <a:lnTo>
                  <a:pt x="121437" y="8013"/>
                </a:lnTo>
                <a:lnTo>
                  <a:pt x="121437" y="32448"/>
                </a:lnTo>
                <a:lnTo>
                  <a:pt x="121437" y="48666"/>
                </a:lnTo>
                <a:lnTo>
                  <a:pt x="118491" y="55016"/>
                </a:lnTo>
                <a:lnTo>
                  <a:pt x="108826" y="63360"/>
                </a:lnTo>
                <a:lnTo>
                  <a:pt x="101600" y="65328"/>
                </a:lnTo>
                <a:lnTo>
                  <a:pt x="85496" y="65328"/>
                </a:lnTo>
                <a:lnTo>
                  <a:pt x="85496" y="16446"/>
                </a:lnTo>
                <a:lnTo>
                  <a:pt x="99085" y="16446"/>
                </a:lnTo>
                <a:lnTo>
                  <a:pt x="106641" y="17310"/>
                </a:lnTo>
                <a:lnTo>
                  <a:pt x="118148" y="25425"/>
                </a:lnTo>
                <a:lnTo>
                  <a:pt x="121437" y="32448"/>
                </a:lnTo>
                <a:lnTo>
                  <a:pt x="121437" y="8013"/>
                </a:lnTo>
                <a:lnTo>
                  <a:pt x="116954" y="5549"/>
                </a:lnTo>
                <a:lnTo>
                  <a:pt x="109194" y="3073"/>
                </a:lnTo>
                <a:lnTo>
                  <a:pt x="100330" y="1663"/>
                </a:lnTo>
                <a:lnTo>
                  <a:pt x="90309" y="1206"/>
                </a:lnTo>
                <a:lnTo>
                  <a:pt x="68059" y="1206"/>
                </a:lnTo>
                <a:lnTo>
                  <a:pt x="68059" y="80556"/>
                </a:lnTo>
                <a:lnTo>
                  <a:pt x="89547" y="80556"/>
                </a:lnTo>
                <a:lnTo>
                  <a:pt x="130975" y="65328"/>
                </a:lnTo>
                <a:lnTo>
                  <a:pt x="131330" y="64960"/>
                </a:lnTo>
                <a:lnTo>
                  <a:pt x="135458" y="57886"/>
                </a:lnTo>
                <a:lnTo>
                  <a:pt x="137998" y="49771"/>
                </a:lnTo>
                <a:lnTo>
                  <a:pt x="138874" y="40779"/>
                </a:lnTo>
                <a:close/>
              </a:path>
              <a:path w="690880" h="81915">
                <a:moveTo>
                  <a:pt x="224472" y="1206"/>
                </a:moveTo>
                <a:lnTo>
                  <a:pt x="207695" y="1206"/>
                </a:lnTo>
                <a:lnTo>
                  <a:pt x="207695" y="50304"/>
                </a:lnTo>
                <a:lnTo>
                  <a:pt x="206717" y="55791"/>
                </a:lnTo>
                <a:lnTo>
                  <a:pt x="201676" y="63563"/>
                </a:lnTo>
                <a:lnTo>
                  <a:pt x="197180" y="66103"/>
                </a:lnTo>
                <a:lnTo>
                  <a:pt x="182816" y="66103"/>
                </a:lnTo>
                <a:lnTo>
                  <a:pt x="178206" y="63017"/>
                </a:lnTo>
                <a:lnTo>
                  <a:pt x="173507" y="55460"/>
                </a:lnTo>
                <a:lnTo>
                  <a:pt x="172732" y="50304"/>
                </a:lnTo>
                <a:lnTo>
                  <a:pt x="172732" y="1206"/>
                </a:lnTo>
                <a:lnTo>
                  <a:pt x="155308" y="1206"/>
                </a:lnTo>
                <a:lnTo>
                  <a:pt x="155308" y="42532"/>
                </a:lnTo>
                <a:lnTo>
                  <a:pt x="155638" y="50507"/>
                </a:lnTo>
                <a:lnTo>
                  <a:pt x="180784" y="80899"/>
                </a:lnTo>
                <a:lnTo>
                  <a:pt x="189839" y="81762"/>
                </a:lnTo>
                <a:lnTo>
                  <a:pt x="198869" y="80899"/>
                </a:lnTo>
                <a:lnTo>
                  <a:pt x="224142" y="50444"/>
                </a:lnTo>
                <a:lnTo>
                  <a:pt x="224472" y="42087"/>
                </a:lnTo>
                <a:lnTo>
                  <a:pt x="224472" y="1206"/>
                </a:lnTo>
                <a:close/>
              </a:path>
              <a:path w="690880" h="81915">
                <a:moveTo>
                  <a:pt x="307784" y="58750"/>
                </a:moveTo>
                <a:lnTo>
                  <a:pt x="301205" y="63246"/>
                </a:lnTo>
                <a:lnTo>
                  <a:pt x="293522" y="66103"/>
                </a:lnTo>
                <a:lnTo>
                  <a:pt x="285305" y="66103"/>
                </a:lnTo>
                <a:lnTo>
                  <a:pt x="274269" y="64135"/>
                </a:lnTo>
                <a:lnTo>
                  <a:pt x="265925" y="58737"/>
                </a:lnTo>
                <a:lnTo>
                  <a:pt x="260629" y="50698"/>
                </a:lnTo>
                <a:lnTo>
                  <a:pt x="258787" y="40779"/>
                </a:lnTo>
                <a:lnTo>
                  <a:pt x="260667" y="30797"/>
                </a:lnTo>
                <a:lnTo>
                  <a:pt x="265963" y="22834"/>
                </a:lnTo>
                <a:lnTo>
                  <a:pt x="274129" y="17576"/>
                </a:lnTo>
                <a:lnTo>
                  <a:pt x="284645" y="15671"/>
                </a:lnTo>
                <a:lnTo>
                  <a:pt x="292747" y="15671"/>
                </a:lnTo>
                <a:lnTo>
                  <a:pt x="300761" y="18630"/>
                </a:lnTo>
                <a:lnTo>
                  <a:pt x="306578" y="22580"/>
                </a:lnTo>
                <a:lnTo>
                  <a:pt x="306578" y="4927"/>
                </a:lnTo>
                <a:lnTo>
                  <a:pt x="300329" y="1866"/>
                </a:lnTo>
                <a:lnTo>
                  <a:pt x="292544" y="0"/>
                </a:lnTo>
                <a:lnTo>
                  <a:pt x="284530" y="0"/>
                </a:lnTo>
                <a:lnTo>
                  <a:pt x="267017" y="3162"/>
                </a:lnTo>
                <a:lnTo>
                  <a:pt x="253365" y="11861"/>
                </a:lnTo>
                <a:lnTo>
                  <a:pt x="244513" y="24879"/>
                </a:lnTo>
                <a:lnTo>
                  <a:pt x="241350" y="40995"/>
                </a:lnTo>
                <a:lnTo>
                  <a:pt x="244513" y="57124"/>
                </a:lnTo>
                <a:lnTo>
                  <a:pt x="253365" y="70053"/>
                </a:lnTo>
                <a:lnTo>
                  <a:pt x="267017" y="78651"/>
                </a:lnTo>
                <a:lnTo>
                  <a:pt x="284530" y="81762"/>
                </a:lnTo>
                <a:lnTo>
                  <a:pt x="292430" y="81762"/>
                </a:lnTo>
                <a:lnTo>
                  <a:pt x="300977" y="80124"/>
                </a:lnTo>
                <a:lnTo>
                  <a:pt x="307784" y="76504"/>
                </a:lnTo>
                <a:lnTo>
                  <a:pt x="307784" y="58750"/>
                </a:lnTo>
                <a:close/>
              </a:path>
              <a:path w="690880" h="81915">
                <a:moveTo>
                  <a:pt x="400392" y="80556"/>
                </a:moveTo>
                <a:lnTo>
                  <a:pt x="393623" y="63906"/>
                </a:lnTo>
                <a:lnTo>
                  <a:pt x="388061" y="50190"/>
                </a:lnTo>
                <a:lnTo>
                  <a:pt x="376262" y="21145"/>
                </a:lnTo>
                <a:lnTo>
                  <a:pt x="370141" y="6070"/>
                </a:lnTo>
                <a:lnTo>
                  <a:pt x="370141" y="50190"/>
                </a:lnTo>
                <a:lnTo>
                  <a:pt x="348767" y="50190"/>
                </a:lnTo>
                <a:lnTo>
                  <a:pt x="354469" y="35077"/>
                </a:lnTo>
                <a:lnTo>
                  <a:pt x="357314" y="27178"/>
                </a:lnTo>
                <a:lnTo>
                  <a:pt x="359397" y="21145"/>
                </a:lnTo>
                <a:lnTo>
                  <a:pt x="359625" y="21145"/>
                </a:lnTo>
                <a:lnTo>
                  <a:pt x="361708" y="27178"/>
                </a:lnTo>
                <a:lnTo>
                  <a:pt x="364553" y="35077"/>
                </a:lnTo>
                <a:lnTo>
                  <a:pt x="370141" y="50190"/>
                </a:lnTo>
                <a:lnTo>
                  <a:pt x="370141" y="6070"/>
                </a:lnTo>
                <a:lnTo>
                  <a:pt x="368173" y="1206"/>
                </a:lnTo>
                <a:lnTo>
                  <a:pt x="351294" y="1206"/>
                </a:lnTo>
                <a:lnTo>
                  <a:pt x="319074" y="80556"/>
                </a:lnTo>
                <a:lnTo>
                  <a:pt x="336931" y="80556"/>
                </a:lnTo>
                <a:lnTo>
                  <a:pt x="343408" y="63906"/>
                </a:lnTo>
                <a:lnTo>
                  <a:pt x="375412" y="63906"/>
                </a:lnTo>
                <a:lnTo>
                  <a:pt x="381762" y="80556"/>
                </a:lnTo>
                <a:lnTo>
                  <a:pt x="400392" y="80556"/>
                </a:lnTo>
                <a:close/>
              </a:path>
              <a:path w="690880" h="81915">
                <a:moveTo>
                  <a:pt x="467588" y="1206"/>
                </a:moveTo>
                <a:lnTo>
                  <a:pt x="398868" y="1206"/>
                </a:lnTo>
                <a:lnTo>
                  <a:pt x="398868" y="16446"/>
                </a:lnTo>
                <a:lnTo>
                  <a:pt x="424510" y="16446"/>
                </a:lnTo>
                <a:lnTo>
                  <a:pt x="424510" y="80556"/>
                </a:lnTo>
                <a:lnTo>
                  <a:pt x="441934" y="80556"/>
                </a:lnTo>
                <a:lnTo>
                  <a:pt x="441934" y="16446"/>
                </a:lnTo>
                <a:lnTo>
                  <a:pt x="467588" y="16446"/>
                </a:lnTo>
                <a:lnTo>
                  <a:pt x="467588" y="1206"/>
                </a:lnTo>
                <a:close/>
              </a:path>
              <a:path w="690880" h="81915">
                <a:moveTo>
                  <a:pt x="500481" y="1206"/>
                </a:moveTo>
                <a:lnTo>
                  <a:pt x="483044" y="1206"/>
                </a:lnTo>
                <a:lnTo>
                  <a:pt x="483044" y="80556"/>
                </a:lnTo>
                <a:lnTo>
                  <a:pt x="500481" y="80556"/>
                </a:lnTo>
                <a:lnTo>
                  <a:pt x="500481" y="1206"/>
                </a:lnTo>
                <a:close/>
              </a:path>
              <a:path w="690880" h="81915">
                <a:moveTo>
                  <a:pt x="600862" y="40881"/>
                </a:moveTo>
                <a:lnTo>
                  <a:pt x="597712" y="24739"/>
                </a:lnTo>
                <a:lnTo>
                  <a:pt x="591693" y="15786"/>
                </a:lnTo>
                <a:lnTo>
                  <a:pt x="588987" y="11772"/>
                </a:lnTo>
                <a:lnTo>
                  <a:pt x="583450" y="8140"/>
                </a:lnTo>
                <a:lnTo>
                  <a:pt x="583450" y="40881"/>
                </a:lnTo>
                <a:lnTo>
                  <a:pt x="581621" y="50723"/>
                </a:lnTo>
                <a:lnTo>
                  <a:pt x="576580" y="58699"/>
                </a:lnTo>
                <a:lnTo>
                  <a:pt x="568972" y="64033"/>
                </a:lnTo>
                <a:lnTo>
                  <a:pt x="559435" y="65976"/>
                </a:lnTo>
                <a:lnTo>
                  <a:pt x="549910" y="64033"/>
                </a:lnTo>
                <a:lnTo>
                  <a:pt x="542302" y="58699"/>
                </a:lnTo>
                <a:lnTo>
                  <a:pt x="537260" y="50723"/>
                </a:lnTo>
                <a:lnTo>
                  <a:pt x="535432" y="40881"/>
                </a:lnTo>
                <a:lnTo>
                  <a:pt x="537260" y="31038"/>
                </a:lnTo>
                <a:lnTo>
                  <a:pt x="542302" y="23075"/>
                </a:lnTo>
                <a:lnTo>
                  <a:pt x="549910" y="17729"/>
                </a:lnTo>
                <a:lnTo>
                  <a:pt x="559435" y="15786"/>
                </a:lnTo>
                <a:lnTo>
                  <a:pt x="568972" y="17729"/>
                </a:lnTo>
                <a:lnTo>
                  <a:pt x="576580" y="23075"/>
                </a:lnTo>
                <a:lnTo>
                  <a:pt x="581621" y="31038"/>
                </a:lnTo>
                <a:lnTo>
                  <a:pt x="583450" y="40881"/>
                </a:lnTo>
                <a:lnTo>
                  <a:pt x="583450" y="8140"/>
                </a:lnTo>
                <a:lnTo>
                  <a:pt x="575856" y="3136"/>
                </a:lnTo>
                <a:lnTo>
                  <a:pt x="559435" y="0"/>
                </a:lnTo>
                <a:lnTo>
                  <a:pt x="543026" y="3136"/>
                </a:lnTo>
                <a:lnTo>
                  <a:pt x="529894" y="11772"/>
                </a:lnTo>
                <a:lnTo>
                  <a:pt x="521169" y="24739"/>
                </a:lnTo>
                <a:lnTo>
                  <a:pt x="518007" y="40881"/>
                </a:lnTo>
                <a:lnTo>
                  <a:pt x="521169" y="57023"/>
                </a:lnTo>
                <a:lnTo>
                  <a:pt x="529894" y="70002"/>
                </a:lnTo>
                <a:lnTo>
                  <a:pt x="543026" y="78625"/>
                </a:lnTo>
                <a:lnTo>
                  <a:pt x="559435" y="81762"/>
                </a:lnTo>
                <a:lnTo>
                  <a:pt x="575856" y="78625"/>
                </a:lnTo>
                <a:lnTo>
                  <a:pt x="588987" y="70002"/>
                </a:lnTo>
                <a:lnTo>
                  <a:pt x="591693" y="65976"/>
                </a:lnTo>
                <a:lnTo>
                  <a:pt x="597712" y="57023"/>
                </a:lnTo>
                <a:lnTo>
                  <a:pt x="600862" y="40881"/>
                </a:lnTo>
                <a:close/>
              </a:path>
              <a:path w="690880" h="81915">
                <a:moveTo>
                  <a:pt x="690308" y="1206"/>
                </a:moveTo>
                <a:lnTo>
                  <a:pt x="673531" y="1206"/>
                </a:lnTo>
                <a:lnTo>
                  <a:pt x="673531" y="30683"/>
                </a:lnTo>
                <a:lnTo>
                  <a:pt x="673760" y="53606"/>
                </a:lnTo>
                <a:lnTo>
                  <a:pt x="673531" y="53708"/>
                </a:lnTo>
                <a:lnTo>
                  <a:pt x="663790" y="40119"/>
                </a:lnTo>
                <a:lnTo>
                  <a:pt x="634847" y="1206"/>
                </a:lnTo>
                <a:lnTo>
                  <a:pt x="618401" y="1206"/>
                </a:lnTo>
                <a:lnTo>
                  <a:pt x="618401" y="80568"/>
                </a:lnTo>
                <a:lnTo>
                  <a:pt x="635165" y="80568"/>
                </a:lnTo>
                <a:lnTo>
                  <a:pt x="635165" y="51079"/>
                </a:lnTo>
                <a:lnTo>
                  <a:pt x="634961" y="28168"/>
                </a:lnTo>
                <a:lnTo>
                  <a:pt x="635165" y="28067"/>
                </a:lnTo>
                <a:lnTo>
                  <a:pt x="650087" y="48552"/>
                </a:lnTo>
                <a:lnTo>
                  <a:pt x="673862" y="80568"/>
                </a:lnTo>
                <a:lnTo>
                  <a:pt x="690308" y="80568"/>
                </a:lnTo>
                <a:lnTo>
                  <a:pt x="690308" y="1206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4" name="bg object 4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3030077" y="10036878"/>
            <a:ext cx="230839" cy="81756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3299395" y="10038076"/>
            <a:ext cx="215044" cy="79358"/>
          </a:xfrm>
          <a:prstGeom prst="rect">
            <a:avLst/>
          </a:prstGeom>
        </p:spPr>
      </p:pic>
      <p:sp>
        <p:nvSpPr>
          <p:cNvPr id="46" name="bg object 46"/>
          <p:cNvSpPr/>
          <p:nvPr/>
        </p:nvSpPr>
        <p:spPr>
          <a:xfrm>
            <a:off x="2084005" y="8074275"/>
            <a:ext cx="861060" cy="1072515"/>
          </a:xfrm>
          <a:custGeom>
            <a:avLst/>
            <a:gdLst/>
            <a:ahLst/>
            <a:cxnLst/>
            <a:rect l="l" t="t" r="r" b="b"/>
            <a:pathLst>
              <a:path w="861060" h="1072515">
                <a:moveTo>
                  <a:pt x="261" y="0"/>
                </a:moveTo>
                <a:lnTo>
                  <a:pt x="21855" y="42581"/>
                </a:lnTo>
                <a:lnTo>
                  <a:pt x="37458" y="80543"/>
                </a:lnTo>
                <a:lnTo>
                  <a:pt x="53498" y="146888"/>
                </a:lnTo>
                <a:lnTo>
                  <a:pt x="55238" y="177166"/>
                </a:lnTo>
                <a:lnTo>
                  <a:pt x="53672" y="206812"/>
                </a:lnTo>
                <a:lnTo>
                  <a:pt x="49463" y="236796"/>
                </a:lnTo>
                <a:lnTo>
                  <a:pt x="43272" y="268090"/>
                </a:lnTo>
                <a:lnTo>
                  <a:pt x="35760" y="301667"/>
                </a:lnTo>
                <a:lnTo>
                  <a:pt x="27590" y="338499"/>
                </a:lnTo>
                <a:lnTo>
                  <a:pt x="19421" y="379558"/>
                </a:lnTo>
                <a:lnTo>
                  <a:pt x="11916" y="425815"/>
                </a:lnTo>
                <a:lnTo>
                  <a:pt x="5737" y="478243"/>
                </a:lnTo>
                <a:lnTo>
                  <a:pt x="1544" y="537814"/>
                </a:lnTo>
                <a:lnTo>
                  <a:pt x="0" y="605499"/>
                </a:lnTo>
                <a:lnTo>
                  <a:pt x="34095" y="830440"/>
                </a:lnTo>
                <a:lnTo>
                  <a:pt x="109106" y="973984"/>
                </a:lnTo>
                <a:lnTo>
                  <a:pt x="184117" y="1049965"/>
                </a:lnTo>
                <a:lnTo>
                  <a:pt x="218213" y="1072218"/>
                </a:lnTo>
                <a:lnTo>
                  <a:pt x="176312" y="1035981"/>
                </a:lnTo>
                <a:lnTo>
                  <a:pt x="141078" y="996350"/>
                </a:lnTo>
                <a:lnTo>
                  <a:pt x="112026" y="953878"/>
                </a:lnTo>
                <a:lnTo>
                  <a:pt x="88667" y="909121"/>
                </a:lnTo>
                <a:lnTo>
                  <a:pt x="70516" y="862632"/>
                </a:lnTo>
                <a:lnTo>
                  <a:pt x="57085" y="814964"/>
                </a:lnTo>
                <a:lnTo>
                  <a:pt x="47887" y="766672"/>
                </a:lnTo>
                <a:lnTo>
                  <a:pt x="42437" y="718310"/>
                </a:lnTo>
                <a:lnTo>
                  <a:pt x="40246" y="670432"/>
                </a:lnTo>
                <a:lnTo>
                  <a:pt x="40828" y="623591"/>
                </a:lnTo>
                <a:lnTo>
                  <a:pt x="43697" y="578342"/>
                </a:lnTo>
                <a:lnTo>
                  <a:pt x="48365" y="535238"/>
                </a:lnTo>
                <a:lnTo>
                  <a:pt x="54346" y="494834"/>
                </a:lnTo>
                <a:lnTo>
                  <a:pt x="68298" y="424341"/>
                </a:lnTo>
                <a:lnTo>
                  <a:pt x="75296" y="395359"/>
                </a:lnTo>
                <a:lnTo>
                  <a:pt x="97227" y="290407"/>
                </a:lnTo>
                <a:lnTo>
                  <a:pt x="110316" y="197928"/>
                </a:lnTo>
                <a:lnTo>
                  <a:pt x="116643" y="132067"/>
                </a:lnTo>
                <a:lnTo>
                  <a:pt x="118289" y="106970"/>
                </a:lnTo>
                <a:lnTo>
                  <a:pt x="274352" y="106970"/>
                </a:lnTo>
                <a:lnTo>
                  <a:pt x="262452" y="98874"/>
                </a:lnTo>
                <a:lnTo>
                  <a:pt x="125791" y="34610"/>
                </a:lnTo>
                <a:lnTo>
                  <a:pt x="33894" y="6319"/>
                </a:lnTo>
                <a:lnTo>
                  <a:pt x="261" y="0"/>
                </a:lnTo>
                <a:close/>
              </a:path>
              <a:path w="861060" h="1072515">
                <a:moveTo>
                  <a:pt x="815354" y="106970"/>
                </a:moveTo>
                <a:lnTo>
                  <a:pt x="742459" y="106970"/>
                </a:lnTo>
                <a:lnTo>
                  <a:pt x="747023" y="193840"/>
                </a:lnTo>
                <a:lnTo>
                  <a:pt x="753022" y="252837"/>
                </a:lnTo>
                <a:lnTo>
                  <a:pt x="764485" y="310998"/>
                </a:lnTo>
                <a:lnTo>
                  <a:pt x="785442" y="395359"/>
                </a:lnTo>
                <a:lnTo>
                  <a:pt x="792439" y="424341"/>
                </a:lnTo>
                <a:lnTo>
                  <a:pt x="806392" y="494834"/>
                </a:lnTo>
                <a:lnTo>
                  <a:pt x="812372" y="535238"/>
                </a:lnTo>
                <a:lnTo>
                  <a:pt x="817041" y="578342"/>
                </a:lnTo>
                <a:lnTo>
                  <a:pt x="819909" y="623591"/>
                </a:lnTo>
                <a:lnTo>
                  <a:pt x="820492" y="670432"/>
                </a:lnTo>
                <a:lnTo>
                  <a:pt x="818302" y="718310"/>
                </a:lnTo>
                <a:lnTo>
                  <a:pt x="812852" y="766672"/>
                </a:lnTo>
                <a:lnTo>
                  <a:pt x="803655" y="814964"/>
                </a:lnTo>
                <a:lnTo>
                  <a:pt x="790225" y="862632"/>
                </a:lnTo>
                <a:lnTo>
                  <a:pt x="772074" y="909121"/>
                </a:lnTo>
                <a:lnTo>
                  <a:pt x="748717" y="953878"/>
                </a:lnTo>
                <a:lnTo>
                  <a:pt x="719666" y="996350"/>
                </a:lnTo>
                <a:lnTo>
                  <a:pt x="684434" y="1035981"/>
                </a:lnTo>
                <a:lnTo>
                  <a:pt x="642535" y="1072218"/>
                </a:lnTo>
                <a:lnTo>
                  <a:pt x="768683" y="1005085"/>
                </a:lnTo>
                <a:lnTo>
                  <a:pt x="833462" y="934090"/>
                </a:lnTo>
                <a:lnTo>
                  <a:pt x="857328" y="815480"/>
                </a:lnTo>
                <a:lnTo>
                  <a:pt x="860738" y="605499"/>
                </a:lnTo>
                <a:lnTo>
                  <a:pt x="859193" y="537814"/>
                </a:lnTo>
                <a:lnTo>
                  <a:pt x="855000" y="478243"/>
                </a:lnTo>
                <a:lnTo>
                  <a:pt x="848821" y="425815"/>
                </a:lnTo>
                <a:lnTo>
                  <a:pt x="841316" y="379558"/>
                </a:lnTo>
                <a:lnTo>
                  <a:pt x="833148" y="338499"/>
                </a:lnTo>
                <a:lnTo>
                  <a:pt x="817465" y="268090"/>
                </a:lnTo>
                <a:lnTo>
                  <a:pt x="811274" y="236796"/>
                </a:lnTo>
                <a:lnTo>
                  <a:pt x="807065" y="206812"/>
                </a:lnTo>
                <a:lnTo>
                  <a:pt x="805500" y="177166"/>
                </a:lnTo>
                <a:lnTo>
                  <a:pt x="807239" y="146888"/>
                </a:lnTo>
                <a:lnTo>
                  <a:pt x="812945" y="115004"/>
                </a:lnTo>
                <a:lnTo>
                  <a:pt x="815354" y="106970"/>
                </a:lnTo>
                <a:close/>
              </a:path>
              <a:path w="861060" h="1072515">
                <a:moveTo>
                  <a:pt x="430374" y="355832"/>
                </a:moveTo>
                <a:close/>
              </a:path>
              <a:path w="861060" h="1072515">
                <a:moveTo>
                  <a:pt x="430382" y="355832"/>
                </a:moveTo>
                <a:close/>
              </a:path>
              <a:path w="861060" h="1072515">
                <a:moveTo>
                  <a:pt x="274352" y="106970"/>
                </a:moveTo>
                <a:lnTo>
                  <a:pt x="118289" y="106970"/>
                </a:lnTo>
                <a:lnTo>
                  <a:pt x="197391" y="142231"/>
                </a:lnTo>
                <a:lnTo>
                  <a:pt x="262398" y="179267"/>
                </a:lnTo>
                <a:lnTo>
                  <a:pt x="314591" y="216500"/>
                </a:lnTo>
                <a:lnTo>
                  <a:pt x="355250" y="252356"/>
                </a:lnTo>
                <a:lnTo>
                  <a:pt x="385656" y="285259"/>
                </a:lnTo>
                <a:lnTo>
                  <a:pt x="420831" y="335902"/>
                </a:lnTo>
                <a:lnTo>
                  <a:pt x="430363" y="355821"/>
                </a:lnTo>
                <a:lnTo>
                  <a:pt x="453648" y="313633"/>
                </a:lnTo>
                <a:lnTo>
                  <a:pt x="505489" y="252356"/>
                </a:lnTo>
                <a:lnTo>
                  <a:pt x="546149" y="216500"/>
                </a:lnTo>
                <a:lnTo>
                  <a:pt x="550897" y="213113"/>
                </a:lnTo>
                <a:lnTo>
                  <a:pt x="430374" y="213113"/>
                </a:lnTo>
                <a:lnTo>
                  <a:pt x="274352" y="106970"/>
                </a:lnTo>
                <a:close/>
              </a:path>
              <a:path w="861060" h="1072515">
                <a:moveTo>
                  <a:pt x="860476" y="0"/>
                </a:moveTo>
                <a:lnTo>
                  <a:pt x="746106" y="15286"/>
                </a:lnTo>
                <a:lnTo>
                  <a:pt x="663181" y="42581"/>
                </a:lnTo>
                <a:lnTo>
                  <a:pt x="571377" y="101863"/>
                </a:lnTo>
                <a:lnTo>
                  <a:pt x="430374" y="213113"/>
                </a:lnTo>
                <a:lnTo>
                  <a:pt x="550897" y="213113"/>
                </a:lnTo>
                <a:lnTo>
                  <a:pt x="598344" y="179267"/>
                </a:lnTo>
                <a:lnTo>
                  <a:pt x="663353" y="142231"/>
                </a:lnTo>
                <a:lnTo>
                  <a:pt x="742459" y="106970"/>
                </a:lnTo>
                <a:lnTo>
                  <a:pt x="815354" y="106970"/>
                </a:lnTo>
                <a:lnTo>
                  <a:pt x="823279" y="80543"/>
                </a:lnTo>
                <a:lnTo>
                  <a:pt x="838902" y="42532"/>
                </a:lnTo>
                <a:lnTo>
                  <a:pt x="860476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2392667" y="8791949"/>
            <a:ext cx="243204" cy="490220"/>
          </a:xfrm>
          <a:custGeom>
            <a:avLst/>
            <a:gdLst/>
            <a:ahLst/>
            <a:cxnLst/>
            <a:rect l="l" t="t" r="r" b="b"/>
            <a:pathLst>
              <a:path w="243205" h="490220">
                <a:moveTo>
                  <a:pt x="243154" y="93980"/>
                </a:moveTo>
                <a:lnTo>
                  <a:pt x="148564" y="93980"/>
                </a:lnTo>
                <a:lnTo>
                  <a:pt x="148564" y="0"/>
                </a:lnTo>
                <a:lnTo>
                  <a:pt x="94589" y="0"/>
                </a:lnTo>
                <a:lnTo>
                  <a:pt x="94589" y="93980"/>
                </a:lnTo>
                <a:lnTo>
                  <a:pt x="0" y="93980"/>
                </a:lnTo>
                <a:lnTo>
                  <a:pt x="0" y="148590"/>
                </a:lnTo>
                <a:lnTo>
                  <a:pt x="94589" y="148590"/>
                </a:lnTo>
                <a:lnTo>
                  <a:pt x="94589" y="490220"/>
                </a:lnTo>
                <a:lnTo>
                  <a:pt x="148564" y="490220"/>
                </a:lnTo>
                <a:lnTo>
                  <a:pt x="148564" y="148590"/>
                </a:lnTo>
                <a:lnTo>
                  <a:pt x="243154" y="148590"/>
                </a:lnTo>
                <a:lnTo>
                  <a:pt x="243154" y="9398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1704542" y="8223304"/>
            <a:ext cx="1619885" cy="1057275"/>
          </a:xfrm>
          <a:custGeom>
            <a:avLst/>
            <a:gdLst/>
            <a:ahLst/>
            <a:cxnLst/>
            <a:rect l="l" t="t" r="r" b="b"/>
            <a:pathLst>
              <a:path w="1619885" h="1057275">
                <a:moveTo>
                  <a:pt x="1619552" y="0"/>
                </a:moveTo>
                <a:lnTo>
                  <a:pt x="1237898" y="70059"/>
                </a:lnTo>
                <a:lnTo>
                  <a:pt x="987896" y="189337"/>
                </a:lnTo>
                <a:lnTo>
                  <a:pt x="851286" y="301911"/>
                </a:lnTo>
                <a:lnTo>
                  <a:pt x="809807" y="351863"/>
                </a:lnTo>
                <a:lnTo>
                  <a:pt x="681796" y="168550"/>
                </a:lnTo>
                <a:lnTo>
                  <a:pt x="554794" y="70793"/>
                </a:lnTo>
                <a:lnTo>
                  <a:pt x="352833" y="25605"/>
                </a:lnTo>
                <a:lnTo>
                  <a:pt x="0" y="0"/>
                </a:lnTo>
                <a:lnTo>
                  <a:pt x="80037" y="52313"/>
                </a:lnTo>
                <a:lnTo>
                  <a:pt x="119794" y="110071"/>
                </a:lnTo>
                <a:lnTo>
                  <a:pt x="131040" y="209563"/>
                </a:lnTo>
                <a:lnTo>
                  <a:pt x="124281" y="427079"/>
                </a:lnTo>
                <a:lnTo>
                  <a:pt x="124053" y="467563"/>
                </a:lnTo>
                <a:lnTo>
                  <a:pt x="125030" y="508319"/>
                </a:lnTo>
                <a:lnTo>
                  <a:pt x="127384" y="549137"/>
                </a:lnTo>
                <a:lnTo>
                  <a:pt x="131285" y="589806"/>
                </a:lnTo>
                <a:lnTo>
                  <a:pt x="136902" y="630117"/>
                </a:lnTo>
                <a:lnTo>
                  <a:pt x="144408" y="669859"/>
                </a:lnTo>
                <a:lnTo>
                  <a:pt x="153972" y="708821"/>
                </a:lnTo>
                <a:lnTo>
                  <a:pt x="165764" y="746793"/>
                </a:lnTo>
                <a:lnTo>
                  <a:pt x="179955" y="783566"/>
                </a:lnTo>
                <a:lnTo>
                  <a:pt x="196715" y="818928"/>
                </a:lnTo>
                <a:lnTo>
                  <a:pt x="216216" y="852670"/>
                </a:lnTo>
                <a:lnTo>
                  <a:pt x="238626" y="884581"/>
                </a:lnTo>
                <a:lnTo>
                  <a:pt x="264118" y="914451"/>
                </a:lnTo>
                <a:lnTo>
                  <a:pt x="292860" y="942069"/>
                </a:lnTo>
                <a:lnTo>
                  <a:pt x="325024" y="967226"/>
                </a:lnTo>
                <a:lnTo>
                  <a:pt x="360780" y="989710"/>
                </a:lnTo>
                <a:lnTo>
                  <a:pt x="400299" y="1009313"/>
                </a:lnTo>
                <a:lnTo>
                  <a:pt x="443750" y="1025823"/>
                </a:lnTo>
                <a:lnTo>
                  <a:pt x="491305" y="1039030"/>
                </a:lnTo>
                <a:lnTo>
                  <a:pt x="543134" y="1048724"/>
                </a:lnTo>
                <a:lnTo>
                  <a:pt x="599406" y="1054695"/>
                </a:lnTo>
                <a:lnTo>
                  <a:pt x="660294" y="1056732"/>
                </a:lnTo>
                <a:lnTo>
                  <a:pt x="660294" y="1055486"/>
                </a:lnTo>
                <a:lnTo>
                  <a:pt x="605527" y="1047925"/>
                </a:lnTo>
                <a:lnTo>
                  <a:pt x="552817" y="1033492"/>
                </a:lnTo>
                <a:lnTo>
                  <a:pt x="502831" y="1013386"/>
                </a:lnTo>
                <a:lnTo>
                  <a:pt x="456234" y="988809"/>
                </a:lnTo>
                <a:lnTo>
                  <a:pt x="413694" y="960959"/>
                </a:lnTo>
                <a:lnTo>
                  <a:pt x="375875" y="931038"/>
                </a:lnTo>
                <a:lnTo>
                  <a:pt x="343445" y="900244"/>
                </a:lnTo>
                <a:lnTo>
                  <a:pt x="302223" y="841287"/>
                </a:lnTo>
                <a:lnTo>
                  <a:pt x="285147" y="804305"/>
                </a:lnTo>
                <a:lnTo>
                  <a:pt x="270416" y="762960"/>
                </a:lnTo>
                <a:lnTo>
                  <a:pt x="258020" y="717733"/>
                </a:lnTo>
                <a:lnTo>
                  <a:pt x="247950" y="669103"/>
                </a:lnTo>
                <a:lnTo>
                  <a:pt x="240196" y="617551"/>
                </a:lnTo>
                <a:lnTo>
                  <a:pt x="234749" y="563556"/>
                </a:lnTo>
                <a:lnTo>
                  <a:pt x="231601" y="507599"/>
                </a:lnTo>
                <a:lnTo>
                  <a:pt x="230741" y="450158"/>
                </a:lnTo>
                <a:lnTo>
                  <a:pt x="232160" y="391715"/>
                </a:lnTo>
                <a:lnTo>
                  <a:pt x="233010" y="330467"/>
                </a:lnTo>
                <a:lnTo>
                  <a:pt x="230292" y="274215"/>
                </a:lnTo>
                <a:lnTo>
                  <a:pt x="224437" y="222778"/>
                </a:lnTo>
                <a:lnTo>
                  <a:pt x="215876" y="175980"/>
                </a:lnTo>
                <a:lnTo>
                  <a:pt x="205040" y="133639"/>
                </a:lnTo>
                <a:lnTo>
                  <a:pt x="264746" y="147287"/>
                </a:lnTo>
                <a:lnTo>
                  <a:pt x="319967" y="162678"/>
                </a:lnTo>
                <a:lnTo>
                  <a:pt x="370790" y="179450"/>
                </a:lnTo>
                <a:lnTo>
                  <a:pt x="417301" y="197241"/>
                </a:lnTo>
                <a:lnTo>
                  <a:pt x="459587" y="215688"/>
                </a:lnTo>
                <a:lnTo>
                  <a:pt x="497735" y="234428"/>
                </a:lnTo>
                <a:lnTo>
                  <a:pt x="531831" y="253101"/>
                </a:lnTo>
                <a:lnTo>
                  <a:pt x="617982" y="310465"/>
                </a:lnTo>
                <a:lnTo>
                  <a:pt x="661093" y="346429"/>
                </a:lnTo>
                <a:lnTo>
                  <a:pt x="692014" y="376691"/>
                </a:lnTo>
                <a:lnTo>
                  <a:pt x="721171" y="411474"/>
                </a:lnTo>
                <a:lnTo>
                  <a:pt x="746030" y="452098"/>
                </a:lnTo>
                <a:lnTo>
                  <a:pt x="765267" y="497537"/>
                </a:lnTo>
                <a:lnTo>
                  <a:pt x="777526" y="543273"/>
                </a:lnTo>
                <a:lnTo>
                  <a:pt x="782719" y="568024"/>
                </a:lnTo>
                <a:lnTo>
                  <a:pt x="836833" y="568024"/>
                </a:lnTo>
                <a:lnTo>
                  <a:pt x="847966" y="519314"/>
                </a:lnTo>
                <a:lnTo>
                  <a:pt x="860654" y="479336"/>
                </a:lnTo>
                <a:lnTo>
                  <a:pt x="878622" y="443431"/>
                </a:lnTo>
                <a:lnTo>
                  <a:pt x="902998" y="404919"/>
                </a:lnTo>
                <a:lnTo>
                  <a:pt x="958459" y="346429"/>
                </a:lnTo>
                <a:lnTo>
                  <a:pt x="1001570" y="310465"/>
                </a:lnTo>
                <a:lnTo>
                  <a:pt x="1057590" y="271342"/>
                </a:lnTo>
                <a:lnTo>
                  <a:pt x="1121823" y="234428"/>
                </a:lnTo>
                <a:lnTo>
                  <a:pt x="1159973" y="215688"/>
                </a:lnTo>
                <a:lnTo>
                  <a:pt x="1202260" y="197241"/>
                </a:lnTo>
                <a:lnTo>
                  <a:pt x="1248772" y="179450"/>
                </a:lnTo>
                <a:lnTo>
                  <a:pt x="1299595" y="162678"/>
                </a:lnTo>
                <a:lnTo>
                  <a:pt x="1354816" y="147287"/>
                </a:lnTo>
                <a:lnTo>
                  <a:pt x="1414522" y="133639"/>
                </a:lnTo>
                <a:lnTo>
                  <a:pt x="1403681" y="175980"/>
                </a:lnTo>
                <a:lnTo>
                  <a:pt x="1395117" y="222778"/>
                </a:lnTo>
                <a:lnTo>
                  <a:pt x="1389261" y="274215"/>
                </a:lnTo>
                <a:lnTo>
                  <a:pt x="1386542" y="330467"/>
                </a:lnTo>
                <a:lnTo>
                  <a:pt x="1387392" y="391715"/>
                </a:lnTo>
                <a:lnTo>
                  <a:pt x="1388811" y="450158"/>
                </a:lnTo>
                <a:lnTo>
                  <a:pt x="1387952" y="507599"/>
                </a:lnTo>
                <a:lnTo>
                  <a:pt x="1384804" y="563556"/>
                </a:lnTo>
                <a:lnTo>
                  <a:pt x="1379359" y="617551"/>
                </a:lnTo>
                <a:lnTo>
                  <a:pt x="1371606" y="669103"/>
                </a:lnTo>
                <a:lnTo>
                  <a:pt x="1361536" y="717733"/>
                </a:lnTo>
                <a:lnTo>
                  <a:pt x="1349140" y="762960"/>
                </a:lnTo>
                <a:lnTo>
                  <a:pt x="1334409" y="804305"/>
                </a:lnTo>
                <a:lnTo>
                  <a:pt x="1317333" y="841287"/>
                </a:lnTo>
                <a:lnTo>
                  <a:pt x="1276107" y="900244"/>
                </a:lnTo>
                <a:lnTo>
                  <a:pt x="1243677" y="931038"/>
                </a:lnTo>
                <a:lnTo>
                  <a:pt x="1205858" y="960959"/>
                </a:lnTo>
                <a:lnTo>
                  <a:pt x="1163317" y="988809"/>
                </a:lnTo>
                <a:lnTo>
                  <a:pt x="1116721" y="1013386"/>
                </a:lnTo>
                <a:lnTo>
                  <a:pt x="1066735" y="1033492"/>
                </a:lnTo>
                <a:lnTo>
                  <a:pt x="1014025" y="1047925"/>
                </a:lnTo>
                <a:lnTo>
                  <a:pt x="959258" y="1055486"/>
                </a:lnTo>
                <a:lnTo>
                  <a:pt x="959258" y="1056732"/>
                </a:lnTo>
                <a:lnTo>
                  <a:pt x="1020147" y="1054695"/>
                </a:lnTo>
                <a:lnTo>
                  <a:pt x="1076421" y="1048724"/>
                </a:lnTo>
                <a:lnTo>
                  <a:pt x="1128250" y="1039030"/>
                </a:lnTo>
                <a:lnTo>
                  <a:pt x="1175806" y="1025823"/>
                </a:lnTo>
                <a:lnTo>
                  <a:pt x="1219258" y="1009313"/>
                </a:lnTo>
                <a:lnTo>
                  <a:pt x="1258778" y="989710"/>
                </a:lnTo>
                <a:lnTo>
                  <a:pt x="1294534" y="967226"/>
                </a:lnTo>
                <a:lnTo>
                  <a:pt x="1326699" y="942069"/>
                </a:lnTo>
                <a:lnTo>
                  <a:pt x="1355442" y="914451"/>
                </a:lnTo>
                <a:lnTo>
                  <a:pt x="1380933" y="884581"/>
                </a:lnTo>
                <a:lnTo>
                  <a:pt x="1403344" y="852670"/>
                </a:lnTo>
                <a:lnTo>
                  <a:pt x="1422844" y="818928"/>
                </a:lnTo>
                <a:lnTo>
                  <a:pt x="1439605" y="783566"/>
                </a:lnTo>
                <a:lnTo>
                  <a:pt x="1453796" y="746793"/>
                </a:lnTo>
                <a:lnTo>
                  <a:pt x="1465587" y="708821"/>
                </a:lnTo>
                <a:lnTo>
                  <a:pt x="1475151" y="669859"/>
                </a:lnTo>
                <a:lnTo>
                  <a:pt x="1482655" y="630117"/>
                </a:lnTo>
                <a:lnTo>
                  <a:pt x="1488272" y="589806"/>
                </a:lnTo>
                <a:lnTo>
                  <a:pt x="1492172" y="549137"/>
                </a:lnTo>
                <a:lnTo>
                  <a:pt x="1494525" y="508319"/>
                </a:lnTo>
                <a:lnTo>
                  <a:pt x="1495501" y="467563"/>
                </a:lnTo>
                <a:lnTo>
                  <a:pt x="1495272" y="427079"/>
                </a:lnTo>
                <a:lnTo>
                  <a:pt x="1494006" y="387077"/>
                </a:lnTo>
                <a:lnTo>
                  <a:pt x="1508030" y="197996"/>
                </a:lnTo>
                <a:lnTo>
                  <a:pt x="1551808" y="79227"/>
                </a:lnTo>
                <a:lnTo>
                  <a:pt x="1598072" y="17614"/>
                </a:lnTo>
                <a:lnTo>
                  <a:pt x="1619552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0" y="10983959"/>
            <a:ext cx="2322830" cy="325120"/>
          </a:xfrm>
          <a:custGeom>
            <a:avLst/>
            <a:gdLst/>
            <a:ahLst/>
            <a:cxnLst/>
            <a:rect l="l" t="t" r="r" b="b"/>
            <a:pathLst>
              <a:path w="2322830" h="325120">
                <a:moveTo>
                  <a:pt x="2322735" y="0"/>
                </a:moveTo>
                <a:lnTo>
                  <a:pt x="0" y="0"/>
                </a:lnTo>
                <a:lnTo>
                  <a:pt x="0" y="324597"/>
                </a:lnTo>
                <a:lnTo>
                  <a:pt x="2322735" y="324597"/>
                </a:lnTo>
                <a:lnTo>
                  <a:pt x="2322735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2322735" y="10983959"/>
            <a:ext cx="2126615" cy="325120"/>
          </a:xfrm>
          <a:custGeom>
            <a:avLst/>
            <a:gdLst/>
            <a:ahLst/>
            <a:cxnLst/>
            <a:rect l="l" t="t" r="r" b="b"/>
            <a:pathLst>
              <a:path w="2126615" h="325120">
                <a:moveTo>
                  <a:pt x="2126479" y="0"/>
                </a:moveTo>
                <a:lnTo>
                  <a:pt x="0" y="0"/>
                </a:lnTo>
                <a:lnTo>
                  <a:pt x="0" y="324597"/>
                </a:lnTo>
                <a:lnTo>
                  <a:pt x="2126479" y="324597"/>
                </a:lnTo>
                <a:lnTo>
                  <a:pt x="2126479" y="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-492" y="7097605"/>
            <a:ext cx="20104735" cy="111760"/>
          </a:xfrm>
          <a:custGeom>
            <a:avLst/>
            <a:gdLst/>
            <a:ahLst/>
            <a:cxnLst/>
            <a:rect l="l" t="t" r="r" b="b"/>
            <a:pathLst>
              <a:path w="20104735" h="111759">
                <a:moveTo>
                  <a:pt x="0" y="111347"/>
                </a:moveTo>
                <a:lnTo>
                  <a:pt x="20104592" y="111347"/>
                </a:lnTo>
                <a:lnTo>
                  <a:pt x="20104592" y="0"/>
                </a:lnTo>
                <a:lnTo>
                  <a:pt x="0" y="0"/>
                </a:lnTo>
                <a:lnTo>
                  <a:pt x="0" y="111347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-492" y="0"/>
            <a:ext cx="20104735" cy="7098030"/>
          </a:xfrm>
          <a:custGeom>
            <a:avLst/>
            <a:gdLst/>
            <a:ahLst/>
            <a:cxnLst/>
            <a:rect l="l" t="t" r="r" b="b"/>
            <a:pathLst>
              <a:path w="20104735" h="7098030">
                <a:moveTo>
                  <a:pt x="20104592" y="0"/>
                </a:moveTo>
                <a:lnTo>
                  <a:pt x="0" y="0"/>
                </a:lnTo>
                <a:lnTo>
                  <a:pt x="0" y="7097605"/>
                </a:lnTo>
                <a:lnTo>
                  <a:pt x="20104592" y="7097605"/>
                </a:lnTo>
                <a:lnTo>
                  <a:pt x="20104592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4449236" y="10983959"/>
            <a:ext cx="2126615" cy="325120"/>
          </a:xfrm>
          <a:custGeom>
            <a:avLst/>
            <a:gdLst/>
            <a:ahLst/>
            <a:cxnLst/>
            <a:rect l="l" t="t" r="r" b="b"/>
            <a:pathLst>
              <a:path w="2126615" h="325120">
                <a:moveTo>
                  <a:pt x="2126479" y="0"/>
                </a:moveTo>
                <a:lnTo>
                  <a:pt x="0" y="0"/>
                </a:lnTo>
                <a:lnTo>
                  <a:pt x="0" y="324597"/>
                </a:lnTo>
                <a:lnTo>
                  <a:pt x="2126479" y="324597"/>
                </a:lnTo>
                <a:lnTo>
                  <a:pt x="2126479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12562" y="2509496"/>
            <a:ext cx="10578465" cy="1957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1150"/>
            <a:ext cx="18093690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93850" y="892599"/>
            <a:ext cx="14097000" cy="314637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ts val="9205"/>
              </a:lnSpc>
              <a:spcBef>
                <a:spcPts val="135"/>
              </a:spcBef>
            </a:pPr>
            <a:r>
              <a:rPr lang="en-GB" dirty="0" smtClean="0">
                <a:latin typeface="Twinkl Cursive Looped" panose="02000000000000000000" pitchFamily="2" charset="0"/>
              </a:rPr>
              <a:t>Year 2 Welcome </a:t>
            </a:r>
            <a:r>
              <a:rPr lang="en-GB" dirty="0" smtClean="0">
                <a:latin typeface="Twinkl Cursive Looped" panose="02000000000000000000" pitchFamily="2" charset="0"/>
              </a:rPr>
              <a:t>Meeting</a:t>
            </a:r>
            <a:br>
              <a:rPr lang="en-GB" dirty="0" smtClean="0">
                <a:latin typeface="Twinkl Cursive Looped" panose="02000000000000000000" pitchFamily="2" charset="0"/>
              </a:rPr>
            </a:br>
            <a:endParaRPr lang="en-GB" dirty="0" smtClean="0">
              <a:latin typeface="Twinkl Cursive Looped" panose="02000000000000000000" pitchFamily="2" charset="0"/>
            </a:endParaRPr>
          </a:p>
          <a:p>
            <a:pPr marL="12700">
              <a:lnSpc>
                <a:spcPts val="5965"/>
              </a:lnSpc>
            </a:pPr>
            <a:r>
              <a:rPr lang="en-GB" sz="5200" b="0" spc="-20" dirty="0" smtClean="0">
                <a:solidFill>
                  <a:schemeClr val="bg1">
                    <a:lumMod val="95000"/>
                  </a:schemeClr>
                </a:solidFill>
                <a:latin typeface="Twinkl Cursive Looped" panose="02000000000000000000" pitchFamily="2" charset="0"/>
              </a:rPr>
              <a:t>Tuesday </a:t>
            </a:r>
            <a:r>
              <a:rPr lang="en-GB" sz="5200" b="0" spc="-20" dirty="0" smtClean="0">
                <a:solidFill>
                  <a:schemeClr val="bg1">
                    <a:lumMod val="95000"/>
                  </a:schemeClr>
                </a:solidFill>
                <a:latin typeface="Twinkl Cursive Looped" panose="02000000000000000000" pitchFamily="2" charset="0"/>
              </a:rPr>
              <a:t>11</a:t>
            </a:r>
            <a:r>
              <a:rPr lang="en-GB" sz="5200" b="0" spc="-20" baseline="30000" dirty="0" smtClean="0">
                <a:solidFill>
                  <a:schemeClr val="bg1">
                    <a:lumMod val="95000"/>
                  </a:schemeClr>
                </a:solidFill>
                <a:latin typeface="Twinkl Cursive Looped" panose="02000000000000000000" pitchFamily="2" charset="0"/>
              </a:rPr>
              <a:t>th</a:t>
            </a:r>
            <a:r>
              <a:rPr lang="en-GB" sz="5200" b="0" spc="-20" dirty="0" smtClean="0">
                <a:solidFill>
                  <a:schemeClr val="bg1">
                    <a:lumMod val="95000"/>
                  </a:schemeClr>
                </a:solidFill>
                <a:latin typeface="Twinkl Cursive Looped" panose="02000000000000000000" pitchFamily="2" charset="0"/>
              </a:rPr>
              <a:t> </a:t>
            </a:r>
            <a:r>
              <a:rPr lang="en-GB" sz="5200" b="0" spc="-20" dirty="0" smtClean="0">
                <a:solidFill>
                  <a:schemeClr val="bg1">
                    <a:lumMod val="95000"/>
                  </a:schemeClr>
                </a:solidFill>
                <a:latin typeface="Twinkl Cursive Looped" panose="02000000000000000000" pitchFamily="2" charset="0"/>
              </a:rPr>
              <a:t>September </a:t>
            </a:r>
            <a:r>
              <a:rPr lang="en-GB" sz="5200" b="0" spc="-20" dirty="0" smtClean="0">
                <a:solidFill>
                  <a:schemeClr val="bg1">
                    <a:lumMod val="95000"/>
                  </a:schemeClr>
                </a:solidFill>
                <a:latin typeface="Twinkl Cursive Looped" panose="02000000000000000000" pitchFamily="2" charset="0"/>
              </a:rPr>
              <a:t>2025</a:t>
            </a:r>
            <a:endParaRPr sz="5200" dirty="0">
              <a:solidFill>
                <a:schemeClr val="bg1">
                  <a:lumMod val="95000"/>
                </a:schemeClr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5341418" y="11004"/>
            <a:ext cx="4763135" cy="7086600"/>
          </a:xfrm>
          <a:custGeom>
            <a:avLst/>
            <a:gdLst/>
            <a:ahLst/>
            <a:cxnLst/>
            <a:rect l="l" t="t" r="r" b="b"/>
            <a:pathLst>
              <a:path w="4763134" h="7086600">
                <a:moveTo>
                  <a:pt x="4161519" y="2184400"/>
                </a:moveTo>
                <a:lnTo>
                  <a:pt x="2705327" y="2184400"/>
                </a:lnTo>
                <a:lnTo>
                  <a:pt x="2738825" y="2209800"/>
                </a:lnTo>
                <a:lnTo>
                  <a:pt x="2772497" y="2222500"/>
                </a:lnTo>
                <a:lnTo>
                  <a:pt x="2840326" y="2273300"/>
                </a:lnTo>
                <a:lnTo>
                  <a:pt x="2874463" y="2286000"/>
                </a:lnTo>
                <a:lnTo>
                  <a:pt x="2977642" y="2362200"/>
                </a:lnTo>
                <a:lnTo>
                  <a:pt x="3012259" y="2374900"/>
                </a:lnTo>
                <a:lnTo>
                  <a:pt x="3221614" y="2527300"/>
                </a:lnTo>
                <a:lnTo>
                  <a:pt x="3256690" y="2565400"/>
                </a:lnTo>
                <a:lnTo>
                  <a:pt x="3362032" y="2641600"/>
                </a:lnTo>
                <a:lnTo>
                  <a:pt x="3397152" y="2679700"/>
                </a:lnTo>
                <a:lnTo>
                  <a:pt x="3467340" y="2730500"/>
                </a:lnTo>
                <a:lnTo>
                  <a:pt x="3502388" y="2768600"/>
                </a:lnTo>
                <a:lnTo>
                  <a:pt x="3537393" y="2794000"/>
                </a:lnTo>
                <a:lnTo>
                  <a:pt x="3607233" y="2870200"/>
                </a:lnTo>
                <a:lnTo>
                  <a:pt x="3642048" y="2895600"/>
                </a:lnTo>
                <a:lnTo>
                  <a:pt x="3745954" y="3009900"/>
                </a:lnTo>
                <a:lnTo>
                  <a:pt x="3780377" y="3035300"/>
                </a:lnTo>
                <a:lnTo>
                  <a:pt x="3814677" y="3073400"/>
                </a:lnTo>
                <a:lnTo>
                  <a:pt x="3950450" y="3225800"/>
                </a:lnTo>
                <a:lnTo>
                  <a:pt x="3983986" y="3276600"/>
                </a:lnTo>
                <a:lnTo>
                  <a:pt x="4017341" y="3314700"/>
                </a:lnTo>
                <a:lnTo>
                  <a:pt x="4083464" y="3390900"/>
                </a:lnTo>
                <a:lnTo>
                  <a:pt x="4116212" y="3441700"/>
                </a:lnTo>
                <a:lnTo>
                  <a:pt x="4148738" y="3479800"/>
                </a:lnTo>
                <a:lnTo>
                  <a:pt x="4181032" y="3530600"/>
                </a:lnTo>
                <a:lnTo>
                  <a:pt x="4213084" y="3568700"/>
                </a:lnTo>
                <a:lnTo>
                  <a:pt x="4244885" y="3619500"/>
                </a:lnTo>
                <a:lnTo>
                  <a:pt x="4276424" y="3670300"/>
                </a:lnTo>
                <a:lnTo>
                  <a:pt x="4307692" y="3708400"/>
                </a:lnTo>
                <a:lnTo>
                  <a:pt x="4338677" y="3759200"/>
                </a:lnTo>
                <a:lnTo>
                  <a:pt x="4369372" y="3810000"/>
                </a:lnTo>
                <a:lnTo>
                  <a:pt x="4399765" y="3860800"/>
                </a:lnTo>
                <a:lnTo>
                  <a:pt x="4429847" y="3911600"/>
                </a:lnTo>
                <a:lnTo>
                  <a:pt x="4459608" y="3962400"/>
                </a:lnTo>
                <a:lnTo>
                  <a:pt x="4489038" y="4013200"/>
                </a:lnTo>
                <a:lnTo>
                  <a:pt x="4518127" y="4064000"/>
                </a:lnTo>
                <a:lnTo>
                  <a:pt x="4546865" y="4114800"/>
                </a:lnTo>
                <a:lnTo>
                  <a:pt x="4575242" y="4165600"/>
                </a:lnTo>
                <a:lnTo>
                  <a:pt x="4603249" y="4229100"/>
                </a:lnTo>
                <a:lnTo>
                  <a:pt x="4603249" y="4762500"/>
                </a:lnTo>
                <a:lnTo>
                  <a:pt x="4046952" y="4762500"/>
                </a:lnTo>
                <a:lnTo>
                  <a:pt x="4046952" y="5080000"/>
                </a:lnTo>
                <a:lnTo>
                  <a:pt x="4603249" y="5080000"/>
                </a:lnTo>
                <a:lnTo>
                  <a:pt x="4603249" y="7086600"/>
                </a:lnTo>
                <a:lnTo>
                  <a:pt x="4762682" y="7086600"/>
                </a:lnTo>
                <a:lnTo>
                  <a:pt x="4762682" y="2933700"/>
                </a:lnTo>
                <a:lnTo>
                  <a:pt x="4762218" y="2933700"/>
                </a:lnTo>
                <a:lnTo>
                  <a:pt x="4433216" y="2451100"/>
                </a:lnTo>
                <a:lnTo>
                  <a:pt x="4161519" y="2184400"/>
                </a:lnTo>
                <a:close/>
              </a:path>
              <a:path w="4763134" h="7086600">
                <a:moveTo>
                  <a:pt x="60247" y="863600"/>
                </a:moveTo>
                <a:lnTo>
                  <a:pt x="0" y="863600"/>
                </a:lnTo>
                <a:lnTo>
                  <a:pt x="569290" y="1181100"/>
                </a:lnTo>
                <a:lnTo>
                  <a:pt x="835977" y="1524000"/>
                </a:lnTo>
                <a:lnTo>
                  <a:pt x="869247" y="2108200"/>
                </a:lnTo>
                <a:lnTo>
                  <a:pt x="738319" y="3136900"/>
                </a:lnTo>
                <a:lnTo>
                  <a:pt x="718076" y="3289300"/>
                </a:lnTo>
                <a:lnTo>
                  <a:pt x="707955" y="3352800"/>
                </a:lnTo>
                <a:lnTo>
                  <a:pt x="702921" y="3390900"/>
                </a:lnTo>
                <a:lnTo>
                  <a:pt x="697913" y="3429000"/>
                </a:lnTo>
                <a:lnTo>
                  <a:pt x="692939" y="3467100"/>
                </a:lnTo>
                <a:lnTo>
                  <a:pt x="688007" y="3492500"/>
                </a:lnTo>
                <a:lnTo>
                  <a:pt x="683123" y="3530600"/>
                </a:lnTo>
                <a:lnTo>
                  <a:pt x="678295" y="3568700"/>
                </a:lnTo>
                <a:lnTo>
                  <a:pt x="673531" y="3606800"/>
                </a:lnTo>
                <a:lnTo>
                  <a:pt x="668837" y="3644900"/>
                </a:lnTo>
                <a:lnTo>
                  <a:pt x="664221" y="3683000"/>
                </a:lnTo>
                <a:lnTo>
                  <a:pt x="659690" y="3708400"/>
                </a:lnTo>
                <a:lnTo>
                  <a:pt x="655251" y="3746500"/>
                </a:lnTo>
                <a:lnTo>
                  <a:pt x="650912" y="3784600"/>
                </a:lnTo>
                <a:lnTo>
                  <a:pt x="646680" y="3822700"/>
                </a:lnTo>
                <a:lnTo>
                  <a:pt x="642562" y="3860800"/>
                </a:lnTo>
                <a:lnTo>
                  <a:pt x="638566" y="3898900"/>
                </a:lnTo>
                <a:lnTo>
                  <a:pt x="634699" y="3937000"/>
                </a:lnTo>
                <a:lnTo>
                  <a:pt x="630968" y="3962400"/>
                </a:lnTo>
                <a:lnTo>
                  <a:pt x="627380" y="4000500"/>
                </a:lnTo>
                <a:lnTo>
                  <a:pt x="623942" y="4038600"/>
                </a:lnTo>
                <a:lnTo>
                  <a:pt x="620663" y="4076700"/>
                </a:lnTo>
                <a:lnTo>
                  <a:pt x="617549" y="4114800"/>
                </a:lnTo>
                <a:lnTo>
                  <a:pt x="614608" y="4152900"/>
                </a:lnTo>
                <a:lnTo>
                  <a:pt x="611846" y="4178300"/>
                </a:lnTo>
                <a:lnTo>
                  <a:pt x="609271" y="4216400"/>
                </a:lnTo>
                <a:lnTo>
                  <a:pt x="606891" y="4254500"/>
                </a:lnTo>
                <a:lnTo>
                  <a:pt x="604712" y="4292600"/>
                </a:lnTo>
                <a:lnTo>
                  <a:pt x="602743" y="4330700"/>
                </a:lnTo>
                <a:lnTo>
                  <a:pt x="600989" y="4368800"/>
                </a:lnTo>
                <a:lnTo>
                  <a:pt x="599460" y="4394200"/>
                </a:lnTo>
                <a:lnTo>
                  <a:pt x="598161" y="4432300"/>
                </a:lnTo>
                <a:lnTo>
                  <a:pt x="597100" y="4470400"/>
                </a:lnTo>
                <a:lnTo>
                  <a:pt x="596284" y="4508500"/>
                </a:lnTo>
                <a:lnTo>
                  <a:pt x="595721" y="4546600"/>
                </a:lnTo>
                <a:lnTo>
                  <a:pt x="595418" y="4584700"/>
                </a:lnTo>
                <a:lnTo>
                  <a:pt x="595462" y="4622800"/>
                </a:lnTo>
                <a:lnTo>
                  <a:pt x="595621" y="4648200"/>
                </a:lnTo>
                <a:lnTo>
                  <a:pt x="596142" y="4686300"/>
                </a:lnTo>
                <a:lnTo>
                  <a:pt x="596951" y="4724400"/>
                </a:lnTo>
                <a:lnTo>
                  <a:pt x="598057" y="4749800"/>
                </a:lnTo>
                <a:lnTo>
                  <a:pt x="599467" y="4787900"/>
                </a:lnTo>
                <a:lnTo>
                  <a:pt x="601187" y="4826000"/>
                </a:lnTo>
                <a:lnTo>
                  <a:pt x="603226" y="4864100"/>
                </a:lnTo>
                <a:lnTo>
                  <a:pt x="605590" y="4889500"/>
                </a:lnTo>
                <a:lnTo>
                  <a:pt x="608288" y="4927600"/>
                </a:lnTo>
                <a:lnTo>
                  <a:pt x="611325" y="4965700"/>
                </a:lnTo>
                <a:lnTo>
                  <a:pt x="614709" y="5003800"/>
                </a:lnTo>
                <a:lnTo>
                  <a:pt x="618448" y="5029200"/>
                </a:lnTo>
                <a:lnTo>
                  <a:pt x="622549" y="5067300"/>
                </a:lnTo>
                <a:lnTo>
                  <a:pt x="627020" y="5105400"/>
                </a:lnTo>
                <a:lnTo>
                  <a:pt x="631867" y="5130800"/>
                </a:lnTo>
                <a:lnTo>
                  <a:pt x="637097" y="5168900"/>
                </a:lnTo>
                <a:lnTo>
                  <a:pt x="642719" y="5207000"/>
                </a:lnTo>
                <a:lnTo>
                  <a:pt x="648739" y="5232400"/>
                </a:lnTo>
                <a:lnTo>
                  <a:pt x="655164" y="5270500"/>
                </a:lnTo>
                <a:lnTo>
                  <a:pt x="662003" y="5295900"/>
                </a:lnTo>
                <a:lnTo>
                  <a:pt x="669262" y="5334000"/>
                </a:lnTo>
                <a:lnTo>
                  <a:pt x="676948" y="5359400"/>
                </a:lnTo>
                <a:lnTo>
                  <a:pt x="685069" y="5397500"/>
                </a:lnTo>
                <a:lnTo>
                  <a:pt x="693632" y="5435600"/>
                </a:lnTo>
                <a:lnTo>
                  <a:pt x="702645" y="5461000"/>
                </a:lnTo>
                <a:lnTo>
                  <a:pt x="712114" y="5499100"/>
                </a:lnTo>
                <a:lnTo>
                  <a:pt x="722047" y="5524500"/>
                </a:lnTo>
                <a:lnTo>
                  <a:pt x="732451" y="5562600"/>
                </a:lnTo>
                <a:lnTo>
                  <a:pt x="743334" y="5588000"/>
                </a:lnTo>
                <a:lnTo>
                  <a:pt x="754702" y="5626100"/>
                </a:lnTo>
                <a:lnTo>
                  <a:pt x="766564" y="5651500"/>
                </a:lnTo>
                <a:lnTo>
                  <a:pt x="778926" y="5676900"/>
                </a:lnTo>
                <a:lnTo>
                  <a:pt x="791795" y="5715000"/>
                </a:lnTo>
                <a:lnTo>
                  <a:pt x="805179" y="5740400"/>
                </a:lnTo>
                <a:lnTo>
                  <a:pt x="819086" y="5778500"/>
                </a:lnTo>
                <a:lnTo>
                  <a:pt x="833522" y="5803900"/>
                </a:lnTo>
                <a:lnTo>
                  <a:pt x="848495" y="5829300"/>
                </a:lnTo>
                <a:lnTo>
                  <a:pt x="864012" y="5867400"/>
                </a:lnTo>
                <a:lnTo>
                  <a:pt x="880080" y="5892800"/>
                </a:lnTo>
                <a:lnTo>
                  <a:pt x="896707" y="5918200"/>
                </a:lnTo>
                <a:lnTo>
                  <a:pt x="913900" y="5943600"/>
                </a:lnTo>
                <a:lnTo>
                  <a:pt x="931666" y="5981700"/>
                </a:lnTo>
                <a:lnTo>
                  <a:pt x="968946" y="6032500"/>
                </a:lnTo>
                <a:lnTo>
                  <a:pt x="1008607" y="6083300"/>
                </a:lnTo>
                <a:lnTo>
                  <a:pt x="1029348" y="6108700"/>
                </a:lnTo>
                <a:lnTo>
                  <a:pt x="1050706" y="6146800"/>
                </a:lnTo>
                <a:lnTo>
                  <a:pt x="1095302" y="6197600"/>
                </a:lnTo>
                <a:lnTo>
                  <a:pt x="1142453" y="6248400"/>
                </a:lnTo>
                <a:lnTo>
                  <a:pt x="1192217" y="6299200"/>
                </a:lnTo>
                <a:lnTo>
                  <a:pt x="1244653" y="6350000"/>
                </a:lnTo>
                <a:lnTo>
                  <a:pt x="1299818" y="6388100"/>
                </a:lnTo>
                <a:lnTo>
                  <a:pt x="1328443" y="6413500"/>
                </a:lnTo>
                <a:lnTo>
                  <a:pt x="1357772" y="6438900"/>
                </a:lnTo>
                <a:lnTo>
                  <a:pt x="1387813" y="6464300"/>
                </a:lnTo>
                <a:lnTo>
                  <a:pt x="1418572" y="6489700"/>
                </a:lnTo>
                <a:lnTo>
                  <a:pt x="1450058" y="6502400"/>
                </a:lnTo>
                <a:lnTo>
                  <a:pt x="1482277" y="6527800"/>
                </a:lnTo>
                <a:lnTo>
                  <a:pt x="1515237" y="6553200"/>
                </a:lnTo>
                <a:lnTo>
                  <a:pt x="1548945" y="6565900"/>
                </a:lnTo>
                <a:lnTo>
                  <a:pt x="1583408" y="6591300"/>
                </a:lnTo>
                <a:lnTo>
                  <a:pt x="1618634" y="6616700"/>
                </a:lnTo>
                <a:lnTo>
                  <a:pt x="1654630" y="6629400"/>
                </a:lnTo>
                <a:lnTo>
                  <a:pt x="1691402" y="6654800"/>
                </a:lnTo>
                <a:lnTo>
                  <a:pt x="1728960" y="6667500"/>
                </a:lnTo>
                <a:lnTo>
                  <a:pt x="1767309" y="6692900"/>
                </a:lnTo>
                <a:lnTo>
                  <a:pt x="1806457" y="6705600"/>
                </a:lnTo>
                <a:lnTo>
                  <a:pt x="1846411" y="6731000"/>
                </a:lnTo>
                <a:lnTo>
                  <a:pt x="1928768" y="6756400"/>
                </a:lnTo>
                <a:lnTo>
                  <a:pt x="1971185" y="6781800"/>
                </a:lnTo>
                <a:lnTo>
                  <a:pt x="2103477" y="6819900"/>
                </a:lnTo>
                <a:lnTo>
                  <a:pt x="2149280" y="6845300"/>
                </a:lnTo>
                <a:lnTo>
                  <a:pt x="2243486" y="6870700"/>
                </a:lnTo>
                <a:lnTo>
                  <a:pt x="2442505" y="6921500"/>
                </a:lnTo>
                <a:lnTo>
                  <a:pt x="2656058" y="6972300"/>
                </a:lnTo>
                <a:lnTo>
                  <a:pt x="2711771" y="6972300"/>
                </a:lnTo>
                <a:lnTo>
                  <a:pt x="2884609" y="7010400"/>
                </a:lnTo>
                <a:lnTo>
                  <a:pt x="2944145" y="7010400"/>
                </a:lnTo>
                <a:lnTo>
                  <a:pt x="3004655" y="7023100"/>
                </a:lnTo>
                <a:lnTo>
                  <a:pt x="3066146" y="7023100"/>
                </a:lnTo>
                <a:lnTo>
                  <a:pt x="3192100" y="7048500"/>
                </a:lnTo>
                <a:lnTo>
                  <a:pt x="3322067" y="7048500"/>
                </a:lnTo>
                <a:lnTo>
                  <a:pt x="3388573" y="7061200"/>
                </a:lnTo>
                <a:lnTo>
                  <a:pt x="3524667" y="7061200"/>
                </a:lnTo>
                <a:lnTo>
                  <a:pt x="3594269" y="7073900"/>
                </a:lnTo>
                <a:lnTo>
                  <a:pt x="3883218" y="7073900"/>
                </a:lnTo>
                <a:lnTo>
                  <a:pt x="2260612" y="6794500"/>
                </a:lnTo>
                <a:lnTo>
                  <a:pt x="1439705" y="6438900"/>
                </a:lnTo>
                <a:lnTo>
                  <a:pt x="1168462" y="5791200"/>
                </a:lnTo>
                <a:lnTo>
                  <a:pt x="1194850" y="4622800"/>
                </a:lnTo>
                <a:lnTo>
                  <a:pt x="1201176" y="4521200"/>
                </a:lnTo>
                <a:lnTo>
                  <a:pt x="1207617" y="4419600"/>
                </a:lnTo>
                <a:lnTo>
                  <a:pt x="1214162" y="4330700"/>
                </a:lnTo>
                <a:lnTo>
                  <a:pt x="1220799" y="4229100"/>
                </a:lnTo>
                <a:lnTo>
                  <a:pt x="1227516" y="4140200"/>
                </a:lnTo>
                <a:lnTo>
                  <a:pt x="1234302" y="4051300"/>
                </a:lnTo>
                <a:lnTo>
                  <a:pt x="1241145" y="3975100"/>
                </a:lnTo>
                <a:lnTo>
                  <a:pt x="1248033" y="3886200"/>
                </a:lnTo>
                <a:lnTo>
                  <a:pt x="1254954" y="3810000"/>
                </a:lnTo>
                <a:lnTo>
                  <a:pt x="1261897" y="3721100"/>
                </a:lnTo>
                <a:lnTo>
                  <a:pt x="1268850" y="3657600"/>
                </a:lnTo>
                <a:lnTo>
                  <a:pt x="1282739" y="3505200"/>
                </a:lnTo>
                <a:lnTo>
                  <a:pt x="1289652" y="3441700"/>
                </a:lnTo>
                <a:lnTo>
                  <a:pt x="1296528" y="3365500"/>
                </a:lnTo>
                <a:lnTo>
                  <a:pt x="1303355" y="3302000"/>
                </a:lnTo>
                <a:lnTo>
                  <a:pt x="1310122" y="3238500"/>
                </a:lnTo>
                <a:lnTo>
                  <a:pt x="1316816" y="3175000"/>
                </a:lnTo>
                <a:lnTo>
                  <a:pt x="1323427" y="3124200"/>
                </a:lnTo>
                <a:lnTo>
                  <a:pt x="1329943" y="3060700"/>
                </a:lnTo>
                <a:lnTo>
                  <a:pt x="1336351" y="3009900"/>
                </a:lnTo>
                <a:lnTo>
                  <a:pt x="1342641" y="2959100"/>
                </a:lnTo>
                <a:lnTo>
                  <a:pt x="1348799" y="2908300"/>
                </a:lnTo>
                <a:lnTo>
                  <a:pt x="1354816" y="2857500"/>
                </a:lnTo>
                <a:lnTo>
                  <a:pt x="1377223" y="2667000"/>
                </a:lnTo>
                <a:lnTo>
                  <a:pt x="1382352" y="2628900"/>
                </a:lnTo>
                <a:lnTo>
                  <a:pt x="1387268" y="2590800"/>
                </a:lnTo>
                <a:lnTo>
                  <a:pt x="1391960" y="2540000"/>
                </a:lnTo>
                <a:lnTo>
                  <a:pt x="1396415" y="2501900"/>
                </a:lnTo>
                <a:lnTo>
                  <a:pt x="1400623" y="2463800"/>
                </a:lnTo>
                <a:lnTo>
                  <a:pt x="1404571" y="2425700"/>
                </a:lnTo>
                <a:lnTo>
                  <a:pt x="1408248" y="2400300"/>
                </a:lnTo>
                <a:lnTo>
                  <a:pt x="1411642" y="2362200"/>
                </a:lnTo>
                <a:lnTo>
                  <a:pt x="1414742" y="2324100"/>
                </a:lnTo>
                <a:lnTo>
                  <a:pt x="1417535" y="2298700"/>
                </a:lnTo>
                <a:lnTo>
                  <a:pt x="1420009" y="2260600"/>
                </a:lnTo>
                <a:lnTo>
                  <a:pt x="1422154" y="2235200"/>
                </a:lnTo>
                <a:lnTo>
                  <a:pt x="1423957" y="2197100"/>
                </a:lnTo>
                <a:lnTo>
                  <a:pt x="1425407" y="2171700"/>
                </a:lnTo>
                <a:lnTo>
                  <a:pt x="1426492" y="2146300"/>
                </a:lnTo>
                <a:lnTo>
                  <a:pt x="1427201" y="2108200"/>
                </a:lnTo>
                <a:lnTo>
                  <a:pt x="1427520" y="2082800"/>
                </a:lnTo>
                <a:lnTo>
                  <a:pt x="1427440" y="2057400"/>
                </a:lnTo>
                <a:lnTo>
                  <a:pt x="1424681" y="1968500"/>
                </a:lnTo>
                <a:lnTo>
                  <a:pt x="1420625" y="1917700"/>
                </a:lnTo>
                <a:lnTo>
                  <a:pt x="1414688" y="1866900"/>
                </a:lnTo>
                <a:lnTo>
                  <a:pt x="1406775" y="1816100"/>
                </a:lnTo>
                <a:lnTo>
                  <a:pt x="1396793" y="1765300"/>
                </a:lnTo>
                <a:lnTo>
                  <a:pt x="1390997" y="1739900"/>
                </a:lnTo>
                <a:lnTo>
                  <a:pt x="1384648" y="1701800"/>
                </a:lnTo>
                <a:lnTo>
                  <a:pt x="1377734" y="1676400"/>
                </a:lnTo>
                <a:lnTo>
                  <a:pt x="3227964" y="1676400"/>
                </a:lnTo>
                <a:lnTo>
                  <a:pt x="2834130" y="1498600"/>
                </a:lnTo>
                <a:lnTo>
                  <a:pt x="2851229" y="1371600"/>
                </a:lnTo>
                <a:lnTo>
                  <a:pt x="2523281" y="1371600"/>
                </a:lnTo>
                <a:lnTo>
                  <a:pt x="2282221" y="1295400"/>
                </a:lnTo>
                <a:lnTo>
                  <a:pt x="2240663" y="1270000"/>
                </a:lnTo>
                <a:lnTo>
                  <a:pt x="1938549" y="1181100"/>
                </a:lnTo>
                <a:lnTo>
                  <a:pt x="1616495" y="1092200"/>
                </a:lnTo>
                <a:lnTo>
                  <a:pt x="1568834" y="1092200"/>
                </a:lnTo>
                <a:lnTo>
                  <a:pt x="1324246" y="1028700"/>
                </a:lnTo>
                <a:lnTo>
                  <a:pt x="1274062" y="1028700"/>
                </a:lnTo>
                <a:lnTo>
                  <a:pt x="1120958" y="990600"/>
                </a:lnTo>
                <a:lnTo>
                  <a:pt x="1069067" y="990600"/>
                </a:lnTo>
                <a:lnTo>
                  <a:pt x="963994" y="965200"/>
                </a:lnTo>
                <a:lnTo>
                  <a:pt x="910809" y="965200"/>
                </a:lnTo>
                <a:lnTo>
                  <a:pt x="803136" y="939800"/>
                </a:lnTo>
                <a:lnTo>
                  <a:pt x="748646" y="939800"/>
                </a:lnTo>
                <a:lnTo>
                  <a:pt x="693717" y="927100"/>
                </a:lnTo>
                <a:lnTo>
                  <a:pt x="638350" y="927100"/>
                </a:lnTo>
                <a:lnTo>
                  <a:pt x="582543" y="914400"/>
                </a:lnTo>
                <a:lnTo>
                  <a:pt x="526293" y="914400"/>
                </a:lnTo>
                <a:lnTo>
                  <a:pt x="469601" y="901700"/>
                </a:lnTo>
                <a:lnTo>
                  <a:pt x="412465" y="901700"/>
                </a:lnTo>
                <a:lnTo>
                  <a:pt x="354883" y="889000"/>
                </a:lnTo>
                <a:lnTo>
                  <a:pt x="296854" y="889000"/>
                </a:lnTo>
                <a:lnTo>
                  <a:pt x="238378" y="876300"/>
                </a:lnTo>
                <a:lnTo>
                  <a:pt x="120075" y="876300"/>
                </a:lnTo>
                <a:lnTo>
                  <a:pt x="60247" y="863600"/>
                </a:lnTo>
                <a:close/>
              </a:path>
              <a:path w="4763134" h="7086600">
                <a:moveTo>
                  <a:pt x="3227964" y="1676400"/>
                </a:moveTo>
                <a:lnTo>
                  <a:pt x="1377734" y="1676400"/>
                </a:lnTo>
                <a:lnTo>
                  <a:pt x="1635978" y="1714500"/>
                </a:lnTo>
                <a:lnTo>
                  <a:pt x="1827073" y="1765300"/>
                </a:lnTo>
                <a:lnTo>
                  <a:pt x="2045530" y="1854200"/>
                </a:lnTo>
                <a:lnTo>
                  <a:pt x="2385861" y="2019300"/>
                </a:lnTo>
                <a:lnTo>
                  <a:pt x="2378032" y="2057400"/>
                </a:lnTo>
                <a:lnTo>
                  <a:pt x="2370237" y="2095500"/>
                </a:lnTo>
                <a:lnTo>
                  <a:pt x="2362492" y="2133600"/>
                </a:lnTo>
                <a:lnTo>
                  <a:pt x="2354812" y="2171700"/>
                </a:lnTo>
                <a:lnTo>
                  <a:pt x="2347214" y="2209800"/>
                </a:lnTo>
                <a:lnTo>
                  <a:pt x="2339715" y="2260600"/>
                </a:lnTo>
                <a:lnTo>
                  <a:pt x="2332331" y="2298700"/>
                </a:lnTo>
                <a:lnTo>
                  <a:pt x="2325077" y="2336800"/>
                </a:lnTo>
                <a:lnTo>
                  <a:pt x="2317971" y="2387600"/>
                </a:lnTo>
                <a:lnTo>
                  <a:pt x="2311028" y="2425700"/>
                </a:lnTo>
                <a:lnTo>
                  <a:pt x="2304266" y="2476500"/>
                </a:lnTo>
                <a:lnTo>
                  <a:pt x="2297699" y="2527300"/>
                </a:lnTo>
                <a:lnTo>
                  <a:pt x="2291345" y="2565400"/>
                </a:lnTo>
                <a:lnTo>
                  <a:pt x="2285220" y="2616200"/>
                </a:lnTo>
                <a:lnTo>
                  <a:pt x="2279339" y="2667000"/>
                </a:lnTo>
                <a:lnTo>
                  <a:pt x="2273720" y="2717800"/>
                </a:lnTo>
                <a:lnTo>
                  <a:pt x="2268379" y="2768600"/>
                </a:lnTo>
                <a:lnTo>
                  <a:pt x="2263331" y="2819400"/>
                </a:lnTo>
                <a:lnTo>
                  <a:pt x="2258594" y="2882900"/>
                </a:lnTo>
                <a:lnTo>
                  <a:pt x="2254183" y="2933700"/>
                </a:lnTo>
                <a:lnTo>
                  <a:pt x="2250115" y="2984500"/>
                </a:lnTo>
                <a:lnTo>
                  <a:pt x="2246406" y="3048000"/>
                </a:lnTo>
                <a:lnTo>
                  <a:pt x="2243072" y="3098800"/>
                </a:lnTo>
                <a:lnTo>
                  <a:pt x="2240130" y="3162300"/>
                </a:lnTo>
                <a:lnTo>
                  <a:pt x="2237596" y="3225800"/>
                </a:lnTo>
                <a:lnTo>
                  <a:pt x="2235486" y="3289300"/>
                </a:lnTo>
                <a:lnTo>
                  <a:pt x="2233816" y="3352800"/>
                </a:lnTo>
                <a:lnTo>
                  <a:pt x="2232604" y="3416300"/>
                </a:lnTo>
                <a:lnTo>
                  <a:pt x="2231864" y="3479800"/>
                </a:lnTo>
                <a:lnTo>
                  <a:pt x="2231614" y="3543300"/>
                </a:lnTo>
                <a:lnTo>
                  <a:pt x="2432132" y="4876800"/>
                </a:lnTo>
                <a:lnTo>
                  <a:pt x="2873270" y="5715000"/>
                </a:lnTo>
                <a:lnTo>
                  <a:pt x="3314408" y="6159500"/>
                </a:lnTo>
                <a:lnTo>
                  <a:pt x="3514926" y="6299200"/>
                </a:lnTo>
                <a:lnTo>
                  <a:pt x="3469613" y="6261100"/>
                </a:lnTo>
                <a:lnTo>
                  <a:pt x="3425532" y="6223000"/>
                </a:lnTo>
                <a:lnTo>
                  <a:pt x="3382666" y="6184900"/>
                </a:lnTo>
                <a:lnTo>
                  <a:pt x="3341003" y="6146800"/>
                </a:lnTo>
                <a:lnTo>
                  <a:pt x="3300526" y="6108700"/>
                </a:lnTo>
                <a:lnTo>
                  <a:pt x="3261222" y="6070600"/>
                </a:lnTo>
                <a:lnTo>
                  <a:pt x="3223076" y="6032500"/>
                </a:lnTo>
                <a:lnTo>
                  <a:pt x="3186074" y="5994400"/>
                </a:lnTo>
                <a:lnTo>
                  <a:pt x="3150200" y="5956300"/>
                </a:lnTo>
                <a:lnTo>
                  <a:pt x="3115440" y="5918200"/>
                </a:lnTo>
                <a:lnTo>
                  <a:pt x="3081780" y="5880100"/>
                </a:lnTo>
                <a:lnTo>
                  <a:pt x="3049205" y="5829300"/>
                </a:lnTo>
                <a:lnTo>
                  <a:pt x="3017700" y="5791200"/>
                </a:lnTo>
                <a:lnTo>
                  <a:pt x="2987252" y="5753100"/>
                </a:lnTo>
                <a:lnTo>
                  <a:pt x="2957844" y="5702300"/>
                </a:lnTo>
                <a:lnTo>
                  <a:pt x="2929464" y="5664200"/>
                </a:lnTo>
                <a:lnTo>
                  <a:pt x="2902095" y="5613400"/>
                </a:lnTo>
                <a:lnTo>
                  <a:pt x="2875724" y="5575300"/>
                </a:lnTo>
                <a:lnTo>
                  <a:pt x="2850336" y="5524500"/>
                </a:lnTo>
                <a:lnTo>
                  <a:pt x="2825917" y="5486400"/>
                </a:lnTo>
                <a:lnTo>
                  <a:pt x="2802451" y="5435600"/>
                </a:lnTo>
                <a:lnTo>
                  <a:pt x="2779925" y="5397500"/>
                </a:lnTo>
                <a:lnTo>
                  <a:pt x="2758323" y="5346700"/>
                </a:lnTo>
                <a:lnTo>
                  <a:pt x="2737631" y="5295900"/>
                </a:lnTo>
                <a:lnTo>
                  <a:pt x="2717835" y="5257800"/>
                </a:lnTo>
                <a:lnTo>
                  <a:pt x="2698920" y="5207000"/>
                </a:lnTo>
                <a:lnTo>
                  <a:pt x="2680871" y="5156200"/>
                </a:lnTo>
                <a:lnTo>
                  <a:pt x="2663674" y="5118100"/>
                </a:lnTo>
                <a:lnTo>
                  <a:pt x="2647314" y="5067300"/>
                </a:lnTo>
                <a:lnTo>
                  <a:pt x="2631777" y="5016500"/>
                </a:lnTo>
                <a:lnTo>
                  <a:pt x="2617047" y="4965700"/>
                </a:lnTo>
                <a:lnTo>
                  <a:pt x="2603112" y="4914900"/>
                </a:lnTo>
                <a:lnTo>
                  <a:pt x="2589955" y="4876800"/>
                </a:lnTo>
                <a:lnTo>
                  <a:pt x="2577562" y="4826000"/>
                </a:lnTo>
                <a:lnTo>
                  <a:pt x="2565919" y="4775200"/>
                </a:lnTo>
                <a:lnTo>
                  <a:pt x="2555011" y="4724400"/>
                </a:lnTo>
                <a:lnTo>
                  <a:pt x="2544824" y="4673600"/>
                </a:lnTo>
                <a:lnTo>
                  <a:pt x="2535342" y="4622800"/>
                </a:lnTo>
                <a:lnTo>
                  <a:pt x="2526552" y="4584700"/>
                </a:lnTo>
                <a:lnTo>
                  <a:pt x="2518439" y="4533900"/>
                </a:lnTo>
                <a:lnTo>
                  <a:pt x="2510988" y="4483100"/>
                </a:lnTo>
                <a:lnTo>
                  <a:pt x="2504185" y="4432300"/>
                </a:lnTo>
                <a:lnTo>
                  <a:pt x="2498015" y="4381500"/>
                </a:lnTo>
                <a:lnTo>
                  <a:pt x="2492463" y="4330700"/>
                </a:lnTo>
                <a:lnTo>
                  <a:pt x="2487515" y="4292600"/>
                </a:lnTo>
                <a:lnTo>
                  <a:pt x="2483157" y="4241800"/>
                </a:lnTo>
                <a:lnTo>
                  <a:pt x="2479373" y="4191000"/>
                </a:lnTo>
                <a:lnTo>
                  <a:pt x="2476150" y="4140200"/>
                </a:lnTo>
                <a:lnTo>
                  <a:pt x="2473472" y="4089400"/>
                </a:lnTo>
                <a:lnTo>
                  <a:pt x="2469694" y="4000500"/>
                </a:lnTo>
                <a:lnTo>
                  <a:pt x="2468566" y="3949700"/>
                </a:lnTo>
                <a:lnTo>
                  <a:pt x="2467924" y="3898900"/>
                </a:lnTo>
                <a:lnTo>
                  <a:pt x="2467755" y="3848100"/>
                </a:lnTo>
                <a:lnTo>
                  <a:pt x="2468045" y="3797300"/>
                </a:lnTo>
                <a:lnTo>
                  <a:pt x="2468778" y="3759200"/>
                </a:lnTo>
                <a:lnTo>
                  <a:pt x="2469940" y="3708400"/>
                </a:lnTo>
                <a:lnTo>
                  <a:pt x="2471516" y="3657600"/>
                </a:lnTo>
                <a:lnTo>
                  <a:pt x="2473492" y="3619500"/>
                </a:lnTo>
                <a:lnTo>
                  <a:pt x="2475853" y="3568700"/>
                </a:lnTo>
                <a:lnTo>
                  <a:pt x="2478585" y="3517900"/>
                </a:lnTo>
                <a:lnTo>
                  <a:pt x="2481673" y="3479800"/>
                </a:lnTo>
                <a:lnTo>
                  <a:pt x="2485102" y="3429000"/>
                </a:lnTo>
                <a:lnTo>
                  <a:pt x="2488858" y="3390900"/>
                </a:lnTo>
                <a:lnTo>
                  <a:pt x="2492927" y="3340100"/>
                </a:lnTo>
                <a:lnTo>
                  <a:pt x="2497293" y="3302000"/>
                </a:lnTo>
                <a:lnTo>
                  <a:pt x="2501943" y="3251200"/>
                </a:lnTo>
                <a:lnTo>
                  <a:pt x="2506861" y="3213100"/>
                </a:lnTo>
                <a:lnTo>
                  <a:pt x="2512033" y="3162300"/>
                </a:lnTo>
                <a:lnTo>
                  <a:pt x="2517444" y="3124200"/>
                </a:lnTo>
                <a:lnTo>
                  <a:pt x="2523080" y="3086100"/>
                </a:lnTo>
                <a:lnTo>
                  <a:pt x="2528927" y="3048000"/>
                </a:lnTo>
                <a:lnTo>
                  <a:pt x="2534969" y="2997200"/>
                </a:lnTo>
                <a:lnTo>
                  <a:pt x="2541192" y="2959100"/>
                </a:lnTo>
                <a:lnTo>
                  <a:pt x="2547582" y="2921000"/>
                </a:lnTo>
                <a:lnTo>
                  <a:pt x="2554124" y="2882900"/>
                </a:lnTo>
                <a:lnTo>
                  <a:pt x="2560803" y="2844800"/>
                </a:lnTo>
                <a:lnTo>
                  <a:pt x="2567604" y="2806700"/>
                </a:lnTo>
                <a:lnTo>
                  <a:pt x="2574514" y="2768600"/>
                </a:lnTo>
                <a:lnTo>
                  <a:pt x="2581518" y="2730500"/>
                </a:lnTo>
                <a:lnTo>
                  <a:pt x="2588601" y="2692400"/>
                </a:lnTo>
                <a:lnTo>
                  <a:pt x="2595748" y="2654300"/>
                </a:lnTo>
                <a:lnTo>
                  <a:pt x="2602945" y="2628900"/>
                </a:lnTo>
                <a:lnTo>
                  <a:pt x="2617430" y="2552700"/>
                </a:lnTo>
                <a:lnTo>
                  <a:pt x="2624689" y="2527300"/>
                </a:lnTo>
                <a:lnTo>
                  <a:pt x="2631939" y="2489200"/>
                </a:lnTo>
                <a:lnTo>
                  <a:pt x="2639167" y="2463800"/>
                </a:lnTo>
                <a:lnTo>
                  <a:pt x="2646357" y="2425700"/>
                </a:lnTo>
                <a:lnTo>
                  <a:pt x="2653495" y="2400300"/>
                </a:lnTo>
                <a:lnTo>
                  <a:pt x="2660565" y="2374900"/>
                </a:lnTo>
                <a:lnTo>
                  <a:pt x="2667555" y="2336800"/>
                </a:lnTo>
                <a:lnTo>
                  <a:pt x="2674449" y="2311400"/>
                </a:lnTo>
                <a:lnTo>
                  <a:pt x="2682428" y="2286000"/>
                </a:lnTo>
                <a:lnTo>
                  <a:pt x="2690218" y="2247900"/>
                </a:lnTo>
                <a:lnTo>
                  <a:pt x="2697843" y="2222500"/>
                </a:lnTo>
                <a:lnTo>
                  <a:pt x="2705327" y="2184400"/>
                </a:lnTo>
                <a:lnTo>
                  <a:pt x="4161519" y="2184400"/>
                </a:lnTo>
                <a:lnTo>
                  <a:pt x="4122706" y="2146300"/>
                </a:lnTo>
                <a:lnTo>
                  <a:pt x="3649930" y="1866900"/>
                </a:lnTo>
                <a:lnTo>
                  <a:pt x="3227964" y="1676400"/>
                </a:lnTo>
                <a:close/>
              </a:path>
              <a:path w="4763134" h="7086600">
                <a:moveTo>
                  <a:pt x="3849655" y="622300"/>
                </a:moveTo>
                <a:lnTo>
                  <a:pt x="2927268" y="622300"/>
                </a:lnTo>
                <a:lnTo>
                  <a:pt x="3017465" y="647700"/>
                </a:lnTo>
                <a:lnTo>
                  <a:pt x="3104775" y="685800"/>
                </a:lnTo>
                <a:lnTo>
                  <a:pt x="3189243" y="723900"/>
                </a:lnTo>
                <a:lnTo>
                  <a:pt x="3270912" y="762000"/>
                </a:lnTo>
                <a:lnTo>
                  <a:pt x="3349828" y="800100"/>
                </a:lnTo>
                <a:lnTo>
                  <a:pt x="3426033" y="838200"/>
                </a:lnTo>
                <a:lnTo>
                  <a:pt x="3499571" y="876300"/>
                </a:lnTo>
                <a:lnTo>
                  <a:pt x="3570487" y="914400"/>
                </a:lnTo>
                <a:lnTo>
                  <a:pt x="3638825" y="965200"/>
                </a:lnTo>
                <a:lnTo>
                  <a:pt x="3704628" y="1003300"/>
                </a:lnTo>
                <a:lnTo>
                  <a:pt x="3767940" y="1041400"/>
                </a:lnTo>
                <a:lnTo>
                  <a:pt x="3828805" y="1079500"/>
                </a:lnTo>
                <a:lnTo>
                  <a:pt x="3887268" y="1117600"/>
                </a:lnTo>
                <a:lnTo>
                  <a:pt x="3943371" y="1155700"/>
                </a:lnTo>
                <a:lnTo>
                  <a:pt x="3997160" y="1193800"/>
                </a:lnTo>
                <a:lnTo>
                  <a:pt x="4048677" y="1231900"/>
                </a:lnTo>
                <a:lnTo>
                  <a:pt x="4097967" y="1270000"/>
                </a:lnTo>
                <a:lnTo>
                  <a:pt x="4145074" y="1308100"/>
                </a:lnTo>
                <a:lnTo>
                  <a:pt x="4190042" y="1346200"/>
                </a:lnTo>
                <a:lnTo>
                  <a:pt x="4232915" y="1384300"/>
                </a:lnTo>
                <a:lnTo>
                  <a:pt x="4273736" y="1422400"/>
                </a:lnTo>
                <a:lnTo>
                  <a:pt x="4312550" y="1460500"/>
                </a:lnTo>
                <a:lnTo>
                  <a:pt x="4349400" y="1498600"/>
                </a:lnTo>
                <a:lnTo>
                  <a:pt x="4384330" y="1536700"/>
                </a:lnTo>
                <a:lnTo>
                  <a:pt x="4417385" y="1574800"/>
                </a:lnTo>
                <a:lnTo>
                  <a:pt x="4448608" y="1612900"/>
                </a:lnTo>
                <a:lnTo>
                  <a:pt x="4478044" y="1638300"/>
                </a:lnTo>
                <a:lnTo>
                  <a:pt x="4505735" y="1676400"/>
                </a:lnTo>
                <a:lnTo>
                  <a:pt x="4531727" y="1701800"/>
                </a:lnTo>
                <a:lnTo>
                  <a:pt x="4556062" y="1739900"/>
                </a:lnTo>
                <a:lnTo>
                  <a:pt x="4578786" y="1765300"/>
                </a:lnTo>
                <a:lnTo>
                  <a:pt x="4599941" y="1790700"/>
                </a:lnTo>
                <a:lnTo>
                  <a:pt x="4619572" y="1828800"/>
                </a:lnTo>
                <a:lnTo>
                  <a:pt x="4637723" y="1854200"/>
                </a:lnTo>
                <a:lnTo>
                  <a:pt x="4654438" y="1879600"/>
                </a:lnTo>
                <a:lnTo>
                  <a:pt x="4669760" y="1905000"/>
                </a:lnTo>
                <a:lnTo>
                  <a:pt x="4683733" y="1930400"/>
                </a:lnTo>
                <a:lnTo>
                  <a:pt x="4696402" y="1943100"/>
                </a:lnTo>
                <a:lnTo>
                  <a:pt x="4707811" y="1968500"/>
                </a:lnTo>
                <a:lnTo>
                  <a:pt x="4718003" y="1981200"/>
                </a:lnTo>
                <a:lnTo>
                  <a:pt x="4727022" y="2006600"/>
                </a:lnTo>
                <a:lnTo>
                  <a:pt x="4747481" y="2044700"/>
                </a:lnTo>
                <a:lnTo>
                  <a:pt x="4756063" y="2070100"/>
                </a:lnTo>
                <a:lnTo>
                  <a:pt x="4758968" y="2070100"/>
                </a:lnTo>
                <a:lnTo>
                  <a:pt x="4761008" y="2082800"/>
                </a:lnTo>
                <a:lnTo>
                  <a:pt x="4762682" y="2082800"/>
                </a:lnTo>
                <a:lnTo>
                  <a:pt x="4762682" y="1244600"/>
                </a:lnTo>
                <a:lnTo>
                  <a:pt x="3849655" y="622300"/>
                </a:lnTo>
                <a:close/>
              </a:path>
              <a:path w="4763134" h="7086600">
                <a:moveTo>
                  <a:pt x="2269022" y="0"/>
                </a:moveTo>
                <a:lnTo>
                  <a:pt x="2236806" y="0"/>
                </a:lnTo>
                <a:lnTo>
                  <a:pt x="2267087" y="50800"/>
                </a:lnTo>
                <a:lnTo>
                  <a:pt x="2298805" y="114300"/>
                </a:lnTo>
                <a:lnTo>
                  <a:pt x="2328382" y="177800"/>
                </a:lnTo>
                <a:lnTo>
                  <a:pt x="2355873" y="228600"/>
                </a:lnTo>
                <a:lnTo>
                  <a:pt x="2381331" y="292100"/>
                </a:lnTo>
                <a:lnTo>
                  <a:pt x="2404811" y="342900"/>
                </a:lnTo>
                <a:lnTo>
                  <a:pt x="2426366" y="393700"/>
                </a:lnTo>
                <a:lnTo>
                  <a:pt x="2446051" y="444500"/>
                </a:lnTo>
                <a:lnTo>
                  <a:pt x="2463920" y="495300"/>
                </a:lnTo>
                <a:lnTo>
                  <a:pt x="2480028" y="546100"/>
                </a:lnTo>
                <a:lnTo>
                  <a:pt x="2494427" y="596900"/>
                </a:lnTo>
                <a:lnTo>
                  <a:pt x="2507173" y="647700"/>
                </a:lnTo>
                <a:lnTo>
                  <a:pt x="2518319" y="685800"/>
                </a:lnTo>
                <a:lnTo>
                  <a:pt x="2527920" y="736600"/>
                </a:lnTo>
                <a:lnTo>
                  <a:pt x="2536029" y="774700"/>
                </a:lnTo>
                <a:lnTo>
                  <a:pt x="2542701" y="825500"/>
                </a:lnTo>
                <a:lnTo>
                  <a:pt x="2547990" y="863600"/>
                </a:lnTo>
                <a:lnTo>
                  <a:pt x="2551951" y="914400"/>
                </a:lnTo>
                <a:lnTo>
                  <a:pt x="2554636" y="952500"/>
                </a:lnTo>
                <a:lnTo>
                  <a:pt x="2556101" y="1003300"/>
                </a:lnTo>
                <a:lnTo>
                  <a:pt x="2556399" y="1041400"/>
                </a:lnTo>
                <a:lnTo>
                  <a:pt x="2555584" y="1079500"/>
                </a:lnTo>
                <a:lnTo>
                  <a:pt x="2553712" y="1117600"/>
                </a:lnTo>
                <a:lnTo>
                  <a:pt x="2550835" y="1168400"/>
                </a:lnTo>
                <a:lnTo>
                  <a:pt x="2547008" y="1206500"/>
                </a:lnTo>
                <a:lnTo>
                  <a:pt x="2542284" y="1244600"/>
                </a:lnTo>
                <a:lnTo>
                  <a:pt x="2536720" y="1295400"/>
                </a:lnTo>
                <a:lnTo>
                  <a:pt x="2530367" y="1333500"/>
                </a:lnTo>
                <a:lnTo>
                  <a:pt x="2523281" y="1371600"/>
                </a:lnTo>
                <a:lnTo>
                  <a:pt x="2851229" y="1371600"/>
                </a:lnTo>
                <a:lnTo>
                  <a:pt x="2880298" y="1155700"/>
                </a:lnTo>
                <a:lnTo>
                  <a:pt x="2908802" y="876300"/>
                </a:lnTo>
                <a:lnTo>
                  <a:pt x="2923254" y="685800"/>
                </a:lnTo>
                <a:lnTo>
                  <a:pt x="2927268" y="622300"/>
                </a:lnTo>
                <a:lnTo>
                  <a:pt x="3849655" y="622300"/>
                </a:lnTo>
                <a:lnTo>
                  <a:pt x="3775122" y="571500"/>
                </a:lnTo>
                <a:lnTo>
                  <a:pt x="2971416" y="190500"/>
                </a:lnTo>
                <a:lnTo>
                  <a:pt x="2430968" y="25400"/>
                </a:lnTo>
                <a:lnTo>
                  <a:pt x="2269022" y="0"/>
                </a:lnTo>
                <a:close/>
              </a:path>
            </a:pathLst>
          </a:custGeom>
          <a:solidFill>
            <a:srgbClr val="FFFFFF">
              <a:alpha val="21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88236" y="9720105"/>
            <a:ext cx="390602" cy="11591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6027097" y="9718579"/>
            <a:ext cx="247015" cy="119380"/>
            <a:chOff x="16027097" y="9718579"/>
            <a:chExt cx="247015" cy="11938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27097" y="9718579"/>
              <a:ext cx="117598" cy="1192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4045" y="9720331"/>
              <a:ext cx="68385" cy="11569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253051" y="9755643"/>
              <a:ext cx="20955" cy="82550"/>
            </a:xfrm>
            <a:custGeom>
              <a:avLst/>
              <a:gdLst/>
              <a:ahLst/>
              <a:cxnLst/>
              <a:rect l="l" t="t" r="r" b="b"/>
              <a:pathLst>
                <a:path w="20955" h="82550">
                  <a:moveTo>
                    <a:pt x="16146" y="61359"/>
                  </a:moveTo>
                  <a:lnTo>
                    <a:pt x="4638" y="61359"/>
                  </a:lnTo>
                  <a:lnTo>
                    <a:pt x="0" y="65997"/>
                  </a:lnTo>
                  <a:lnTo>
                    <a:pt x="0" y="77495"/>
                  </a:lnTo>
                  <a:lnTo>
                    <a:pt x="4638" y="82133"/>
                  </a:lnTo>
                  <a:lnTo>
                    <a:pt x="16146" y="82133"/>
                  </a:lnTo>
                  <a:lnTo>
                    <a:pt x="20774" y="77495"/>
                  </a:lnTo>
                  <a:lnTo>
                    <a:pt x="20774" y="65997"/>
                  </a:lnTo>
                  <a:lnTo>
                    <a:pt x="16146" y="61359"/>
                  </a:lnTo>
                  <a:close/>
                </a:path>
                <a:path w="20955" h="82550">
                  <a:moveTo>
                    <a:pt x="16146" y="0"/>
                  </a:moveTo>
                  <a:lnTo>
                    <a:pt x="4638" y="0"/>
                  </a:lnTo>
                  <a:lnTo>
                    <a:pt x="0" y="4638"/>
                  </a:lnTo>
                  <a:lnTo>
                    <a:pt x="0" y="16135"/>
                  </a:lnTo>
                  <a:lnTo>
                    <a:pt x="4638" y="20774"/>
                  </a:lnTo>
                  <a:lnTo>
                    <a:pt x="16146" y="20774"/>
                  </a:lnTo>
                  <a:lnTo>
                    <a:pt x="20774" y="16135"/>
                  </a:lnTo>
                  <a:lnTo>
                    <a:pt x="20774" y="4638"/>
                  </a:lnTo>
                  <a:lnTo>
                    <a:pt x="1614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16424527" y="9395747"/>
            <a:ext cx="408305" cy="764540"/>
            <a:chOff x="16424527" y="9395747"/>
            <a:chExt cx="408305" cy="764540"/>
          </a:xfrm>
        </p:grpSpPr>
        <p:sp>
          <p:nvSpPr>
            <p:cNvPr id="10" name="object 10"/>
            <p:cNvSpPr/>
            <p:nvPr/>
          </p:nvSpPr>
          <p:spPr>
            <a:xfrm>
              <a:off x="16424527" y="9395747"/>
              <a:ext cx="187960" cy="764540"/>
            </a:xfrm>
            <a:custGeom>
              <a:avLst/>
              <a:gdLst/>
              <a:ahLst/>
              <a:cxnLst/>
              <a:rect l="l" t="t" r="r" b="b"/>
              <a:pathLst>
                <a:path w="187959" h="764540">
                  <a:moveTo>
                    <a:pt x="187763" y="0"/>
                  </a:moveTo>
                  <a:lnTo>
                    <a:pt x="0" y="157314"/>
                  </a:lnTo>
                  <a:lnTo>
                    <a:pt x="0" y="619269"/>
                  </a:lnTo>
                  <a:lnTo>
                    <a:pt x="187774" y="764353"/>
                  </a:lnTo>
                  <a:lnTo>
                    <a:pt x="187774" y="0"/>
                  </a:lnTo>
                  <a:close/>
                </a:path>
              </a:pathLst>
            </a:custGeom>
            <a:solidFill>
              <a:srgbClr val="8E4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632274" y="9467325"/>
              <a:ext cx="131445" cy="328930"/>
            </a:xfrm>
            <a:custGeom>
              <a:avLst/>
              <a:gdLst/>
              <a:ahLst/>
              <a:cxnLst/>
              <a:rect l="l" t="t" r="r" b="b"/>
              <a:pathLst>
                <a:path w="131444" h="328929">
                  <a:moveTo>
                    <a:pt x="38655" y="0"/>
                  </a:moveTo>
                  <a:lnTo>
                    <a:pt x="18732" y="14272"/>
                  </a:lnTo>
                  <a:lnTo>
                    <a:pt x="0" y="47499"/>
                  </a:lnTo>
                  <a:lnTo>
                    <a:pt x="0" y="328737"/>
                  </a:lnTo>
                  <a:lnTo>
                    <a:pt x="10392" y="188914"/>
                  </a:lnTo>
                  <a:lnTo>
                    <a:pt x="27535" y="109814"/>
                  </a:lnTo>
                  <a:lnTo>
                    <a:pt x="63743" y="62194"/>
                  </a:lnTo>
                  <a:lnTo>
                    <a:pt x="131325" y="16809"/>
                  </a:lnTo>
                  <a:lnTo>
                    <a:pt x="72083" y="1804"/>
                  </a:lnTo>
                  <a:lnTo>
                    <a:pt x="38655" y="0"/>
                  </a:lnTo>
                  <a:close/>
                </a:path>
              </a:pathLst>
            </a:custGeom>
            <a:solidFill>
              <a:srgbClr val="A774B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626837" y="9571182"/>
              <a:ext cx="205740" cy="353060"/>
            </a:xfrm>
            <a:custGeom>
              <a:avLst/>
              <a:gdLst/>
              <a:ahLst/>
              <a:cxnLst/>
              <a:rect l="l" t="t" r="r" b="b"/>
              <a:pathLst>
                <a:path w="205740" h="353059">
                  <a:moveTo>
                    <a:pt x="205603" y="0"/>
                  </a:moveTo>
                  <a:lnTo>
                    <a:pt x="76942" y="17317"/>
                  </a:lnTo>
                  <a:lnTo>
                    <a:pt x="14326" y="59854"/>
                  </a:lnTo>
                  <a:lnTo>
                    <a:pt x="0" y="160696"/>
                  </a:lnTo>
                  <a:lnTo>
                    <a:pt x="16206" y="352931"/>
                  </a:lnTo>
                  <a:lnTo>
                    <a:pt x="19165" y="225420"/>
                  </a:lnTo>
                  <a:lnTo>
                    <a:pt x="39880" y="146152"/>
                  </a:lnTo>
                  <a:lnTo>
                    <a:pt x="96108" y="82041"/>
                  </a:lnTo>
                  <a:lnTo>
                    <a:pt x="205603" y="0"/>
                  </a:lnTo>
                  <a:close/>
                </a:path>
              </a:pathLst>
            </a:custGeom>
            <a:solidFill>
              <a:srgbClr val="BA9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4694" y="9631765"/>
              <a:ext cx="103169" cy="164686"/>
            </a:xfrm>
            <a:prstGeom prst="rect">
              <a:avLst/>
            </a:prstGeom>
          </p:spPr>
        </p:pic>
      </p:grpSp>
      <p:sp>
        <p:nvSpPr>
          <p:cNvPr id="14" name="object 14"/>
          <p:cNvSpPr/>
          <p:nvPr/>
        </p:nvSpPr>
        <p:spPr>
          <a:xfrm>
            <a:off x="16942009" y="9499140"/>
            <a:ext cx="1873250" cy="391795"/>
          </a:xfrm>
          <a:custGeom>
            <a:avLst/>
            <a:gdLst/>
            <a:ahLst/>
            <a:cxnLst/>
            <a:rect l="l" t="t" r="r" b="b"/>
            <a:pathLst>
              <a:path w="1873250" h="391795">
                <a:moveTo>
                  <a:pt x="240702" y="196726"/>
                </a:moveTo>
                <a:lnTo>
                  <a:pt x="161848" y="196726"/>
                </a:lnTo>
                <a:lnTo>
                  <a:pt x="201213" y="205848"/>
                </a:lnTo>
                <a:lnTo>
                  <a:pt x="224665" y="229245"/>
                </a:lnTo>
                <a:lnTo>
                  <a:pt x="236947" y="260969"/>
                </a:lnTo>
                <a:lnTo>
                  <a:pt x="242798" y="295069"/>
                </a:lnTo>
                <a:lnTo>
                  <a:pt x="251714" y="336711"/>
                </a:lnTo>
                <a:lnTo>
                  <a:pt x="266473" y="366394"/>
                </a:lnTo>
                <a:lnTo>
                  <a:pt x="288080" y="384168"/>
                </a:lnTo>
                <a:lnTo>
                  <a:pt x="317540" y="390082"/>
                </a:lnTo>
                <a:lnTo>
                  <a:pt x="349050" y="385214"/>
                </a:lnTo>
                <a:lnTo>
                  <a:pt x="370115" y="370541"/>
                </a:lnTo>
                <a:lnTo>
                  <a:pt x="374497" y="361402"/>
                </a:lnTo>
                <a:lnTo>
                  <a:pt x="346795" y="361402"/>
                </a:lnTo>
                <a:lnTo>
                  <a:pt x="339437" y="360745"/>
                </a:lnTo>
                <a:lnTo>
                  <a:pt x="311556" y="313719"/>
                </a:lnTo>
                <a:lnTo>
                  <a:pt x="307304" y="292688"/>
                </a:lnTo>
                <a:lnTo>
                  <a:pt x="302840" y="271023"/>
                </a:lnTo>
                <a:lnTo>
                  <a:pt x="297320" y="248411"/>
                </a:lnTo>
                <a:lnTo>
                  <a:pt x="283035" y="222361"/>
                </a:lnTo>
                <a:lnTo>
                  <a:pt x="260579" y="204851"/>
                </a:lnTo>
                <a:lnTo>
                  <a:pt x="240702" y="196726"/>
                </a:lnTo>
                <a:close/>
              </a:path>
              <a:path w="1873250" h="391795">
                <a:moveTo>
                  <a:pt x="196140" y="0"/>
                </a:moveTo>
                <a:lnTo>
                  <a:pt x="0" y="0"/>
                </a:lnTo>
                <a:lnTo>
                  <a:pt x="0" y="12366"/>
                </a:lnTo>
                <a:lnTo>
                  <a:pt x="9150" y="13348"/>
                </a:lnTo>
                <a:lnTo>
                  <a:pt x="20208" y="15233"/>
                </a:lnTo>
                <a:lnTo>
                  <a:pt x="57145" y="39342"/>
                </a:lnTo>
                <a:lnTo>
                  <a:pt x="57893" y="337225"/>
                </a:lnTo>
                <a:lnTo>
                  <a:pt x="57064" y="346122"/>
                </a:lnTo>
                <a:lnTo>
                  <a:pt x="21268" y="369259"/>
                </a:lnTo>
                <a:lnTo>
                  <a:pt x="0" y="371507"/>
                </a:lnTo>
                <a:lnTo>
                  <a:pt x="0" y="383883"/>
                </a:lnTo>
                <a:lnTo>
                  <a:pt x="175910" y="383883"/>
                </a:lnTo>
                <a:lnTo>
                  <a:pt x="175910" y="371507"/>
                </a:lnTo>
                <a:lnTo>
                  <a:pt x="166253" y="370700"/>
                </a:lnTo>
                <a:lnTo>
                  <a:pt x="154331" y="369259"/>
                </a:lnTo>
                <a:lnTo>
                  <a:pt x="118287" y="346122"/>
                </a:lnTo>
                <a:lnTo>
                  <a:pt x="117462" y="337225"/>
                </a:lnTo>
                <a:lnTo>
                  <a:pt x="117462" y="196726"/>
                </a:lnTo>
                <a:lnTo>
                  <a:pt x="240702" y="196726"/>
                </a:lnTo>
                <a:lnTo>
                  <a:pt x="235275" y="194508"/>
                </a:lnTo>
                <a:lnTo>
                  <a:pt x="212443" y="189962"/>
                </a:lnTo>
                <a:lnTo>
                  <a:pt x="212443" y="184350"/>
                </a:lnTo>
                <a:lnTo>
                  <a:pt x="223816" y="180423"/>
                </a:lnTo>
                <a:lnTo>
                  <a:pt x="117462" y="180423"/>
                </a:lnTo>
                <a:lnTo>
                  <a:pt x="117462" y="15706"/>
                </a:lnTo>
                <a:lnTo>
                  <a:pt x="266037" y="15706"/>
                </a:lnTo>
                <a:lnTo>
                  <a:pt x="238897" y="4908"/>
                </a:lnTo>
                <a:lnTo>
                  <a:pt x="196140" y="0"/>
                </a:lnTo>
                <a:close/>
              </a:path>
              <a:path w="1873250" h="391795">
                <a:moveTo>
                  <a:pt x="385569" y="299561"/>
                </a:moveTo>
                <a:lnTo>
                  <a:pt x="370952" y="299561"/>
                </a:lnTo>
                <a:lnTo>
                  <a:pt x="370952" y="311372"/>
                </a:lnTo>
                <a:lnTo>
                  <a:pt x="369387" y="336258"/>
                </a:lnTo>
                <a:lnTo>
                  <a:pt x="364767" y="351559"/>
                </a:lnTo>
                <a:lnTo>
                  <a:pt x="357200" y="359275"/>
                </a:lnTo>
                <a:lnTo>
                  <a:pt x="346795" y="361402"/>
                </a:lnTo>
                <a:lnTo>
                  <a:pt x="374497" y="361402"/>
                </a:lnTo>
                <a:lnTo>
                  <a:pt x="381900" y="345961"/>
                </a:lnTo>
                <a:lnTo>
                  <a:pt x="385569" y="311372"/>
                </a:lnTo>
                <a:lnTo>
                  <a:pt x="385569" y="299561"/>
                </a:lnTo>
                <a:close/>
              </a:path>
              <a:path w="1873250" h="391795">
                <a:moveTo>
                  <a:pt x="266037" y="15706"/>
                </a:moveTo>
                <a:lnTo>
                  <a:pt x="166916" y="15706"/>
                </a:lnTo>
                <a:lnTo>
                  <a:pt x="197500" y="19518"/>
                </a:lnTo>
                <a:lnTo>
                  <a:pt x="223122" y="32712"/>
                </a:lnTo>
                <a:lnTo>
                  <a:pt x="240732" y="57923"/>
                </a:lnTo>
                <a:lnTo>
                  <a:pt x="247280" y="97787"/>
                </a:lnTo>
                <a:lnTo>
                  <a:pt x="239395" y="137725"/>
                </a:lnTo>
                <a:lnTo>
                  <a:pt x="218340" y="163128"/>
                </a:lnTo>
                <a:lnTo>
                  <a:pt x="188012" y="176520"/>
                </a:lnTo>
                <a:lnTo>
                  <a:pt x="152309" y="180423"/>
                </a:lnTo>
                <a:lnTo>
                  <a:pt x="223816" y="180423"/>
                </a:lnTo>
                <a:lnTo>
                  <a:pt x="245523" y="172928"/>
                </a:lnTo>
                <a:lnTo>
                  <a:pt x="279402" y="154192"/>
                </a:lnTo>
                <a:lnTo>
                  <a:pt x="305801" y="126086"/>
                </a:lnTo>
                <a:lnTo>
                  <a:pt x="316440" y="86552"/>
                </a:lnTo>
                <a:lnTo>
                  <a:pt x="305630" y="47182"/>
                </a:lnTo>
                <a:lnTo>
                  <a:pt x="277588" y="20301"/>
                </a:lnTo>
                <a:lnTo>
                  <a:pt x="266037" y="15706"/>
                </a:lnTo>
                <a:close/>
              </a:path>
              <a:path w="1873250" h="391795">
                <a:moveTo>
                  <a:pt x="526088" y="122509"/>
                </a:moveTo>
                <a:lnTo>
                  <a:pt x="482247" y="128934"/>
                </a:lnTo>
                <a:lnTo>
                  <a:pt x="445989" y="147203"/>
                </a:lnTo>
                <a:lnTo>
                  <a:pt x="418554" y="175804"/>
                </a:lnTo>
                <a:lnTo>
                  <a:pt x="401184" y="213227"/>
                </a:lnTo>
                <a:lnTo>
                  <a:pt x="395118" y="257960"/>
                </a:lnTo>
                <a:lnTo>
                  <a:pt x="401854" y="303605"/>
                </a:lnTo>
                <a:lnTo>
                  <a:pt x="420408" y="340748"/>
                </a:lnTo>
                <a:lnTo>
                  <a:pt x="448298" y="368446"/>
                </a:lnTo>
                <a:lnTo>
                  <a:pt x="483043" y="385757"/>
                </a:lnTo>
                <a:lnTo>
                  <a:pt x="522162" y="391736"/>
                </a:lnTo>
                <a:lnTo>
                  <a:pt x="568492" y="384593"/>
                </a:lnTo>
                <a:lnTo>
                  <a:pt x="579244" y="378815"/>
                </a:lnTo>
                <a:lnTo>
                  <a:pt x="525502" y="378815"/>
                </a:lnTo>
                <a:lnTo>
                  <a:pt x="491719" y="368637"/>
                </a:lnTo>
                <a:lnTo>
                  <a:pt x="468891" y="341230"/>
                </a:lnTo>
                <a:lnTo>
                  <a:pt x="455966" y="301281"/>
                </a:lnTo>
                <a:lnTo>
                  <a:pt x="451891" y="253479"/>
                </a:lnTo>
                <a:lnTo>
                  <a:pt x="455175" y="212504"/>
                </a:lnTo>
                <a:lnTo>
                  <a:pt x="466782" y="174435"/>
                </a:lnTo>
                <a:lnTo>
                  <a:pt x="489347" y="146382"/>
                </a:lnTo>
                <a:lnTo>
                  <a:pt x="525502" y="135451"/>
                </a:lnTo>
                <a:lnTo>
                  <a:pt x="582163" y="135451"/>
                </a:lnTo>
                <a:lnTo>
                  <a:pt x="569630" y="129012"/>
                </a:lnTo>
                <a:lnTo>
                  <a:pt x="526088" y="122509"/>
                </a:lnTo>
                <a:close/>
              </a:path>
              <a:path w="1873250" h="391795">
                <a:moveTo>
                  <a:pt x="582163" y="135451"/>
                </a:moveTo>
                <a:lnTo>
                  <a:pt x="525502" y="135451"/>
                </a:lnTo>
                <a:lnTo>
                  <a:pt x="559760" y="145771"/>
                </a:lnTo>
                <a:lnTo>
                  <a:pt x="581937" y="172901"/>
                </a:lnTo>
                <a:lnTo>
                  <a:pt x="593886" y="211099"/>
                </a:lnTo>
                <a:lnTo>
                  <a:pt x="597458" y="254620"/>
                </a:lnTo>
                <a:lnTo>
                  <a:pt x="593252" y="302478"/>
                </a:lnTo>
                <a:lnTo>
                  <a:pt x="580245" y="342009"/>
                </a:lnTo>
                <a:lnTo>
                  <a:pt x="557856" y="368894"/>
                </a:lnTo>
                <a:lnTo>
                  <a:pt x="525502" y="378815"/>
                </a:lnTo>
                <a:lnTo>
                  <a:pt x="579244" y="378815"/>
                </a:lnTo>
                <a:lnTo>
                  <a:pt x="632201" y="334807"/>
                </a:lnTo>
                <a:lnTo>
                  <a:pt x="648663" y="297067"/>
                </a:lnTo>
                <a:lnTo>
                  <a:pt x="654176" y="254620"/>
                </a:lnTo>
                <a:lnTo>
                  <a:pt x="654176" y="253479"/>
                </a:lnTo>
                <a:lnTo>
                  <a:pt x="648476" y="211654"/>
                </a:lnTo>
                <a:lnTo>
                  <a:pt x="631798" y="175449"/>
                </a:lnTo>
                <a:lnTo>
                  <a:pt x="605191" y="147280"/>
                </a:lnTo>
                <a:lnTo>
                  <a:pt x="582163" y="135451"/>
                </a:lnTo>
                <a:close/>
              </a:path>
              <a:path w="1873250" h="391795">
                <a:moveTo>
                  <a:pt x="764961" y="126456"/>
                </a:moveTo>
                <a:lnTo>
                  <a:pt x="674482" y="132634"/>
                </a:lnTo>
                <a:lnTo>
                  <a:pt x="674482" y="143315"/>
                </a:lnTo>
                <a:lnTo>
                  <a:pt x="682270" y="144498"/>
                </a:lnTo>
                <a:lnTo>
                  <a:pt x="690069" y="146897"/>
                </a:lnTo>
                <a:lnTo>
                  <a:pt x="718313" y="180978"/>
                </a:lnTo>
                <a:lnTo>
                  <a:pt x="718313" y="343424"/>
                </a:lnTo>
                <a:lnTo>
                  <a:pt x="688534" y="372093"/>
                </a:lnTo>
                <a:lnTo>
                  <a:pt x="678398" y="372648"/>
                </a:lnTo>
                <a:lnTo>
                  <a:pt x="678398" y="383883"/>
                </a:lnTo>
                <a:lnTo>
                  <a:pt x="809933" y="383883"/>
                </a:lnTo>
                <a:lnTo>
                  <a:pt x="809933" y="372648"/>
                </a:lnTo>
                <a:lnTo>
                  <a:pt x="802894" y="371911"/>
                </a:lnTo>
                <a:lnTo>
                  <a:pt x="796649" y="370535"/>
                </a:lnTo>
                <a:lnTo>
                  <a:pt x="769502" y="340596"/>
                </a:lnTo>
                <a:lnTo>
                  <a:pt x="769442" y="187146"/>
                </a:lnTo>
                <a:lnTo>
                  <a:pt x="777244" y="176023"/>
                </a:lnTo>
                <a:lnTo>
                  <a:pt x="784467" y="169157"/>
                </a:lnTo>
                <a:lnTo>
                  <a:pt x="768898" y="169157"/>
                </a:lnTo>
                <a:lnTo>
                  <a:pt x="768898" y="130393"/>
                </a:lnTo>
                <a:lnTo>
                  <a:pt x="764961" y="126456"/>
                </a:lnTo>
                <a:close/>
              </a:path>
              <a:path w="1873250" h="391795">
                <a:moveTo>
                  <a:pt x="918337" y="147796"/>
                </a:moveTo>
                <a:lnTo>
                  <a:pt x="838026" y="147796"/>
                </a:lnTo>
                <a:lnTo>
                  <a:pt x="855344" y="151654"/>
                </a:lnTo>
                <a:lnTo>
                  <a:pt x="869860" y="163050"/>
                </a:lnTo>
                <a:lnTo>
                  <a:pt x="879841" y="181713"/>
                </a:lnTo>
                <a:lnTo>
                  <a:pt x="883554" y="207375"/>
                </a:lnTo>
                <a:lnTo>
                  <a:pt x="883554" y="343424"/>
                </a:lnTo>
                <a:lnTo>
                  <a:pt x="855460" y="372093"/>
                </a:lnTo>
                <a:lnTo>
                  <a:pt x="845335" y="372648"/>
                </a:lnTo>
                <a:lnTo>
                  <a:pt x="845335" y="383883"/>
                </a:lnTo>
                <a:lnTo>
                  <a:pt x="974630" y="383883"/>
                </a:lnTo>
                <a:lnTo>
                  <a:pt x="974630" y="372648"/>
                </a:lnTo>
                <a:lnTo>
                  <a:pt x="967555" y="371911"/>
                </a:lnTo>
                <a:lnTo>
                  <a:pt x="961413" y="370605"/>
                </a:lnTo>
                <a:lnTo>
                  <a:pt x="935269" y="340596"/>
                </a:lnTo>
                <a:lnTo>
                  <a:pt x="935269" y="186591"/>
                </a:lnTo>
                <a:lnTo>
                  <a:pt x="943063" y="175546"/>
                </a:lnTo>
                <a:lnTo>
                  <a:pt x="948070" y="170853"/>
                </a:lnTo>
                <a:lnTo>
                  <a:pt x="933584" y="170853"/>
                </a:lnTo>
                <a:lnTo>
                  <a:pt x="921699" y="150970"/>
                </a:lnTo>
                <a:lnTo>
                  <a:pt x="918337" y="147796"/>
                </a:lnTo>
                <a:close/>
              </a:path>
              <a:path w="1873250" h="391795">
                <a:moveTo>
                  <a:pt x="1082981" y="147796"/>
                </a:moveTo>
                <a:lnTo>
                  <a:pt x="1003843" y="147796"/>
                </a:lnTo>
                <a:lnTo>
                  <a:pt x="1021152" y="151654"/>
                </a:lnTo>
                <a:lnTo>
                  <a:pt x="1035670" y="163050"/>
                </a:lnTo>
                <a:lnTo>
                  <a:pt x="1045655" y="181713"/>
                </a:lnTo>
                <a:lnTo>
                  <a:pt x="1049371" y="207375"/>
                </a:lnTo>
                <a:lnTo>
                  <a:pt x="1049371" y="343424"/>
                </a:lnTo>
                <a:lnTo>
                  <a:pt x="1020146" y="372093"/>
                </a:lnTo>
                <a:lnTo>
                  <a:pt x="1010021" y="372648"/>
                </a:lnTo>
                <a:lnTo>
                  <a:pt x="1010021" y="383883"/>
                </a:lnTo>
                <a:lnTo>
                  <a:pt x="1142132" y="383883"/>
                </a:lnTo>
                <a:lnTo>
                  <a:pt x="1142132" y="372648"/>
                </a:lnTo>
                <a:lnTo>
                  <a:pt x="1134788" y="371911"/>
                </a:lnTo>
                <a:lnTo>
                  <a:pt x="1128066" y="370605"/>
                </a:lnTo>
                <a:lnTo>
                  <a:pt x="1101086" y="340596"/>
                </a:lnTo>
                <a:lnTo>
                  <a:pt x="1101086" y="214129"/>
                </a:lnTo>
                <a:lnTo>
                  <a:pt x="1096845" y="177294"/>
                </a:lnTo>
                <a:lnTo>
                  <a:pt x="1083595" y="148301"/>
                </a:lnTo>
                <a:lnTo>
                  <a:pt x="1082981" y="147796"/>
                </a:lnTo>
                <a:close/>
              </a:path>
              <a:path w="1873250" h="391795">
                <a:moveTo>
                  <a:pt x="1026900" y="122509"/>
                </a:moveTo>
                <a:lnTo>
                  <a:pt x="995161" y="126981"/>
                </a:lnTo>
                <a:lnTo>
                  <a:pt x="970751" y="138463"/>
                </a:lnTo>
                <a:lnTo>
                  <a:pt x="951087" y="154054"/>
                </a:lnTo>
                <a:lnTo>
                  <a:pt x="933584" y="170853"/>
                </a:lnTo>
                <a:lnTo>
                  <a:pt x="948070" y="170853"/>
                </a:lnTo>
                <a:lnTo>
                  <a:pt x="956701" y="162764"/>
                </a:lnTo>
                <a:lnTo>
                  <a:pt x="976767" y="152197"/>
                </a:lnTo>
                <a:lnTo>
                  <a:pt x="1003843" y="147796"/>
                </a:lnTo>
                <a:lnTo>
                  <a:pt x="1082981" y="147796"/>
                </a:lnTo>
                <a:lnTo>
                  <a:pt x="1060543" y="129318"/>
                </a:lnTo>
                <a:lnTo>
                  <a:pt x="1026900" y="122509"/>
                </a:lnTo>
                <a:close/>
              </a:path>
              <a:path w="1873250" h="391795">
                <a:moveTo>
                  <a:pt x="861083" y="122509"/>
                </a:moveTo>
                <a:lnTo>
                  <a:pt x="829627" y="126794"/>
                </a:lnTo>
                <a:lnTo>
                  <a:pt x="805924" y="137823"/>
                </a:lnTo>
                <a:lnTo>
                  <a:pt x="787179" y="152856"/>
                </a:lnTo>
                <a:lnTo>
                  <a:pt x="770594" y="169157"/>
                </a:lnTo>
                <a:lnTo>
                  <a:pt x="784467" y="169157"/>
                </a:lnTo>
                <a:lnTo>
                  <a:pt x="790890" y="163050"/>
                </a:lnTo>
                <a:lnTo>
                  <a:pt x="810958" y="152286"/>
                </a:lnTo>
                <a:lnTo>
                  <a:pt x="838026" y="147796"/>
                </a:lnTo>
                <a:lnTo>
                  <a:pt x="918337" y="147796"/>
                </a:lnTo>
                <a:lnTo>
                  <a:pt x="905548" y="135722"/>
                </a:lnTo>
                <a:lnTo>
                  <a:pt x="885290" y="125953"/>
                </a:lnTo>
                <a:lnTo>
                  <a:pt x="861083" y="122509"/>
                </a:lnTo>
                <a:close/>
              </a:path>
              <a:path w="1873250" h="391795">
                <a:moveTo>
                  <a:pt x="1276453" y="122509"/>
                </a:moveTo>
                <a:lnTo>
                  <a:pt x="1226463" y="133663"/>
                </a:lnTo>
                <a:lnTo>
                  <a:pt x="1189389" y="163262"/>
                </a:lnTo>
                <a:lnTo>
                  <a:pt x="1166334" y="205512"/>
                </a:lnTo>
                <a:lnTo>
                  <a:pt x="1158404" y="254620"/>
                </a:lnTo>
                <a:lnTo>
                  <a:pt x="1163174" y="297252"/>
                </a:lnTo>
                <a:lnTo>
                  <a:pt x="1177684" y="334543"/>
                </a:lnTo>
                <a:lnTo>
                  <a:pt x="1202231" y="364118"/>
                </a:lnTo>
                <a:lnTo>
                  <a:pt x="1237114" y="383604"/>
                </a:lnTo>
                <a:lnTo>
                  <a:pt x="1282631" y="390626"/>
                </a:lnTo>
                <a:lnTo>
                  <a:pt x="1316118" y="385610"/>
                </a:lnTo>
                <a:lnTo>
                  <a:pt x="1345232" y="371581"/>
                </a:lnTo>
                <a:lnTo>
                  <a:pt x="1351564" y="365894"/>
                </a:lnTo>
                <a:lnTo>
                  <a:pt x="1297824" y="365894"/>
                </a:lnTo>
                <a:lnTo>
                  <a:pt x="1259353" y="356684"/>
                </a:lnTo>
                <a:lnTo>
                  <a:pt x="1233378" y="330980"/>
                </a:lnTo>
                <a:lnTo>
                  <a:pt x="1218685" y="291677"/>
                </a:lnTo>
                <a:lnTo>
                  <a:pt x="1214057" y="241668"/>
                </a:lnTo>
                <a:lnTo>
                  <a:pt x="1214057" y="235500"/>
                </a:lnTo>
                <a:lnTo>
                  <a:pt x="1381560" y="235500"/>
                </a:lnTo>
                <a:lnTo>
                  <a:pt x="1381560" y="230432"/>
                </a:lnTo>
                <a:lnTo>
                  <a:pt x="1380563" y="223124"/>
                </a:lnTo>
                <a:lnTo>
                  <a:pt x="1214057" y="223124"/>
                </a:lnTo>
                <a:lnTo>
                  <a:pt x="1219449" y="187139"/>
                </a:lnTo>
                <a:lnTo>
                  <a:pt x="1232323" y="159478"/>
                </a:lnTo>
                <a:lnTo>
                  <a:pt x="1251519" y="141721"/>
                </a:lnTo>
                <a:lnTo>
                  <a:pt x="1275877" y="135451"/>
                </a:lnTo>
                <a:lnTo>
                  <a:pt x="1331053" y="135451"/>
                </a:lnTo>
                <a:lnTo>
                  <a:pt x="1325357" y="131307"/>
                </a:lnTo>
                <a:lnTo>
                  <a:pt x="1276453" y="122509"/>
                </a:lnTo>
                <a:close/>
              </a:path>
              <a:path w="1873250" h="391795">
                <a:moveTo>
                  <a:pt x="1377047" y="315854"/>
                </a:moveTo>
                <a:lnTo>
                  <a:pt x="1361832" y="338140"/>
                </a:lnTo>
                <a:lnTo>
                  <a:pt x="1345870" y="353733"/>
                </a:lnTo>
                <a:lnTo>
                  <a:pt x="1325690" y="362898"/>
                </a:lnTo>
                <a:lnTo>
                  <a:pt x="1297824" y="365894"/>
                </a:lnTo>
                <a:lnTo>
                  <a:pt x="1351564" y="365894"/>
                </a:lnTo>
                <a:lnTo>
                  <a:pt x="1369181" y="350070"/>
                </a:lnTo>
                <a:lnTo>
                  <a:pt x="1387172" y="322607"/>
                </a:lnTo>
                <a:lnTo>
                  <a:pt x="1377047" y="315854"/>
                </a:lnTo>
                <a:close/>
              </a:path>
              <a:path w="1873250" h="391795">
                <a:moveTo>
                  <a:pt x="1331053" y="135451"/>
                </a:moveTo>
                <a:lnTo>
                  <a:pt x="1275877" y="135451"/>
                </a:lnTo>
                <a:lnTo>
                  <a:pt x="1301895" y="143284"/>
                </a:lnTo>
                <a:lnTo>
                  <a:pt x="1317483" y="163552"/>
                </a:lnTo>
                <a:lnTo>
                  <a:pt x="1325060" y="191411"/>
                </a:lnTo>
                <a:lnTo>
                  <a:pt x="1327048" y="222014"/>
                </a:lnTo>
                <a:lnTo>
                  <a:pt x="1214057" y="223124"/>
                </a:lnTo>
                <a:lnTo>
                  <a:pt x="1380563" y="223124"/>
                </a:lnTo>
                <a:lnTo>
                  <a:pt x="1375964" y="189375"/>
                </a:lnTo>
                <a:lnTo>
                  <a:pt x="1357878" y="154965"/>
                </a:lnTo>
                <a:lnTo>
                  <a:pt x="1331053" y="135451"/>
                </a:lnTo>
                <a:close/>
              </a:path>
              <a:path w="1873250" h="391795">
                <a:moveTo>
                  <a:pt x="1490593" y="126456"/>
                </a:moveTo>
                <a:lnTo>
                  <a:pt x="1400648" y="132634"/>
                </a:lnTo>
                <a:lnTo>
                  <a:pt x="1400648" y="143315"/>
                </a:lnTo>
                <a:lnTo>
                  <a:pt x="1408282" y="144319"/>
                </a:lnTo>
                <a:lnTo>
                  <a:pt x="1415701" y="146328"/>
                </a:lnTo>
                <a:lnTo>
                  <a:pt x="1443390" y="182078"/>
                </a:lnTo>
                <a:lnTo>
                  <a:pt x="1443390" y="343424"/>
                </a:lnTo>
                <a:lnTo>
                  <a:pt x="1413611" y="372093"/>
                </a:lnTo>
                <a:lnTo>
                  <a:pt x="1403475" y="372648"/>
                </a:lnTo>
                <a:lnTo>
                  <a:pt x="1403475" y="383883"/>
                </a:lnTo>
                <a:lnTo>
                  <a:pt x="1546246" y="383883"/>
                </a:lnTo>
                <a:lnTo>
                  <a:pt x="1546246" y="372648"/>
                </a:lnTo>
                <a:lnTo>
                  <a:pt x="1537374" y="371911"/>
                </a:lnTo>
                <a:lnTo>
                  <a:pt x="1527555" y="370535"/>
                </a:lnTo>
                <a:lnTo>
                  <a:pt x="1495470" y="349213"/>
                </a:lnTo>
                <a:lnTo>
                  <a:pt x="1494519" y="340596"/>
                </a:lnTo>
                <a:lnTo>
                  <a:pt x="1494519" y="185460"/>
                </a:lnTo>
                <a:lnTo>
                  <a:pt x="1502122" y="174532"/>
                </a:lnTo>
                <a:lnTo>
                  <a:pt x="1508198" y="168612"/>
                </a:lnTo>
                <a:lnTo>
                  <a:pt x="1494519" y="168612"/>
                </a:lnTo>
                <a:lnTo>
                  <a:pt x="1494519" y="130393"/>
                </a:lnTo>
                <a:lnTo>
                  <a:pt x="1490593" y="126456"/>
                </a:lnTo>
                <a:close/>
              </a:path>
              <a:path w="1873250" h="391795">
                <a:moveTo>
                  <a:pt x="1604854" y="148937"/>
                </a:moveTo>
                <a:lnTo>
                  <a:pt x="1550727" y="148937"/>
                </a:lnTo>
                <a:lnTo>
                  <a:pt x="1550727" y="156236"/>
                </a:lnTo>
                <a:lnTo>
                  <a:pt x="1546790" y="160749"/>
                </a:lnTo>
                <a:lnTo>
                  <a:pt x="1546790" y="166361"/>
                </a:lnTo>
                <a:lnTo>
                  <a:pt x="1549005" y="178634"/>
                </a:lnTo>
                <a:lnTo>
                  <a:pt x="1555227" y="187015"/>
                </a:lnTo>
                <a:lnTo>
                  <a:pt x="1564822" y="191814"/>
                </a:lnTo>
                <a:lnTo>
                  <a:pt x="1577156" y="193344"/>
                </a:lnTo>
                <a:lnTo>
                  <a:pt x="1589878" y="190576"/>
                </a:lnTo>
                <a:lnTo>
                  <a:pt x="1599226" y="183011"/>
                </a:lnTo>
                <a:lnTo>
                  <a:pt x="1604988" y="171757"/>
                </a:lnTo>
                <a:lnTo>
                  <a:pt x="1606952" y="157906"/>
                </a:lnTo>
                <a:lnTo>
                  <a:pt x="1604854" y="148937"/>
                </a:lnTo>
                <a:close/>
              </a:path>
              <a:path w="1873250" h="391795">
                <a:moveTo>
                  <a:pt x="1571543" y="123640"/>
                </a:moveTo>
                <a:lnTo>
                  <a:pt x="1553127" y="126318"/>
                </a:lnTo>
                <a:lnTo>
                  <a:pt x="1533810" y="134531"/>
                </a:lnTo>
                <a:lnTo>
                  <a:pt x="1514389" y="148541"/>
                </a:lnTo>
                <a:lnTo>
                  <a:pt x="1495661" y="168612"/>
                </a:lnTo>
                <a:lnTo>
                  <a:pt x="1508198" y="168612"/>
                </a:lnTo>
                <a:lnTo>
                  <a:pt x="1514413" y="162557"/>
                </a:lnTo>
                <a:lnTo>
                  <a:pt x="1530808" y="152904"/>
                </a:lnTo>
                <a:lnTo>
                  <a:pt x="1550727" y="148937"/>
                </a:lnTo>
                <a:lnTo>
                  <a:pt x="1604854" y="148937"/>
                </a:lnTo>
                <a:lnTo>
                  <a:pt x="1603873" y="144742"/>
                </a:lnTo>
                <a:lnTo>
                  <a:pt x="1595783" y="133827"/>
                </a:lnTo>
                <a:lnTo>
                  <a:pt x="1584427" y="126388"/>
                </a:lnTo>
                <a:lnTo>
                  <a:pt x="1571543" y="123640"/>
                </a:lnTo>
                <a:close/>
              </a:path>
              <a:path w="1873250" h="391795">
                <a:moveTo>
                  <a:pt x="1744627" y="122509"/>
                </a:moveTo>
                <a:lnTo>
                  <a:pt x="1700800" y="128934"/>
                </a:lnTo>
                <a:lnTo>
                  <a:pt x="1664549" y="147203"/>
                </a:lnTo>
                <a:lnTo>
                  <a:pt x="1637116" y="175804"/>
                </a:lnTo>
                <a:lnTo>
                  <a:pt x="1619745" y="213227"/>
                </a:lnTo>
                <a:lnTo>
                  <a:pt x="1613678" y="257960"/>
                </a:lnTo>
                <a:lnTo>
                  <a:pt x="1624041" y="313725"/>
                </a:lnTo>
                <a:lnTo>
                  <a:pt x="1651898" y="355837"/>
                </a:lnTo>
                <a:lnTo>
                  <a:pt x="1692401" y="382454"/>
                </a:lnTo>
                <a:lnTo>
                  <a:pt x="1740700" y="391736"/>
                </a:lnTo>
                <a:lnTo>
                  <a:pt x="1787031" y="384593"/>
                </a:lnTo>
                <a:lnTo>
                  <a:pt x="1797783" y="378815"/>
                </a:lnTo>
                <a:lnTo>
                  <a:pt x="1744083" y="378815"/>
                </a:lnTo>
                <a:lnTo>
                  <a:pt x="1710290" y="368637"/>
                </a:lnTo>
                <a:lnTo>
                  <a:pt x="1687452" y="341230"/>
                </a:lnTo>
                <a:lnTo>
                  <a:pt x="1674519" y="301281"/>
                </a:lnTo>
                <a:lnTo>
                  <a:pt x="1670441" y="253479"/>
                </a:lnTo>
                <a:lnTo>
                  <a:pt x="1673728" y="212504"/>
                </a:lnTo>
                <a:lnTo>
                  <a:pt x="1685343" y="174435"/>
                </a:lnTo>
                <a:lnTo>
                  <a:pt x="1707918" y="146382"/>
                </a:lnTo>
                <a:lnTo>
                  <a:pt x="1744083" y="135451"/>
                </a:lnTo>
                <a:lnTo>
                  <a:pt x="1800715" y="135451"/>
                </a:lnTo>
                <a:lnTo>
                  <a:pt x="1788181" y="129012"/>
                </a:lnTo>
                <a:lnTo>
                  <a:pt x="1744627" y="122509"/>
                </a:lnTo>
                <a:close/>
              </a:path>
              <a:path w="1873250" h="391795">
                <a:moveTo>
                  <a:pt x="1800715" y="135451"/>
                </a:moveTo>
                <a:lnTo>
                  <a:pt x="1744083" y="135451"/>
                </a:lnTo>
                <a:lnTo>
                  <a:pt x="1778323" y="145771"/>
                </a:lnTo>
                <a:lnTo>
                  <a:pt x="1800502" y="172901"/>
                </a:lnTo>
                <a:lnTo>
                  <a:pt x="1812461" y="211099"/>
                </a:lnTo>
                <a:lnTo>
                  <a:pt x="1816038" y="254620"/>
                </a:lnTo>
                <a:lnTo>
                  <a:pt x="1811831" y="302478"/>
                </a:lnTo>
                <a:lnTo>
                  <a:pt x="1798822" y="342009"/>
                </a:lnTo>
                <a:lnTo>
                  <a:pt x="1776432" y="368894"/>
                </a:lnTo>
                <a:lnTo>
                  <a:pt x="1744083" y="378815"/>
                </a:lnTo>
                <a:lnTo>
                  <a:pt x="1797783" y="378815"/>
                </a:lnTo>
                <a:lnTo>
                  <a:pt x="1850739" y="334807"/>
                </a:lnTo>
                <a:lnTo>
                  <a:pt x="1867201" y="297067"/>
                </a:lnTo>
                <a:lnTo>
                  <a:pt x="1872714" y="254620"/>
                </a:lnTo>
                <a:lnTo>
                  <a:pt x="1872715" y="253479"/>
                </a:lnTo>
                <a:lnTo>
                  <a:pt x="1867018" y="211654"/>
                </a:lnTo>
                <a:lnTo>
                  <a:pt x="1850345" y="175449"/>
                </a:lnTo>
                <a:lnTo>
                  <a:pt x="1823743" y="147280"/>
                </a:lnTo>
                <a:lnTo>
                  <a:pt x="1800715" y="1354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941299" y="9988987"/>
            <a:ext cx="1870927" cy="1711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5050" y="5227475"/>
            <a:ext cx="12198153" cy="27919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9450" y="396875"/>
            <a:ext cx="2419688" cy="1215717"/>
          </a:xfrm>
        </p:spPr>
        <p:txBody>
          <a:bodyPr/>
          <a:lstStyle/>
          <a:p>
            <a:r>
              <a:rPr lang="en-GB" dirty="0" smtClean="0">
                <a:latin typeface="Twinkl Cursive Unlooped" panose="02000000000000000000" pitchFamily="2" charset="0"/>
              </a:rPr>
              <a:t>Staff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9966326" y="21054140"/>
            <a:ext cx="719346" cy="65402520"/>
          </a:xfrm>
          <a:prstGeom prst="rect">
            <a:avLst/>
          </a:prstGeom>
          <a:solidFill>
            <a:srgbClr val="7030A0"/>
          </a:solidFill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ea typeface="+mj-ea"/>
                <a:cs typeface="Azo Sans"/>
              </a:defRPr>
            </a:lvl1pPr>
          </a:lstStyle>
          <a:p>
            <a:r>
              <a:rPr lang="en-GB" sz="5000" dirty="0" smtClean="0"/>
              <a:t>Class Teacher</a:t>
            </a:r>
          </a:p>
          <a:p>
            <a:r>
              <a:rPr lang="en-GB" sz="5000" dirty="0" smtClean="0"/>
              <a:t>Mrs Fleck</a:t>
            </a:r>
          </a:p>
          <a:p>
            <a:r>
              <a:rPr lang="en-GB" sz="5000" dirty="0" smtClean="0"/>
              <a:t>Teaching Assistants</a:t>
            </a:r>
          </a:p>
          <a:p>
            <a:r>
              <a:rPr lang="en-GB" sz="5000" dirty="0" smtClean="0"/>
              <a:t>Miss Hallett, Miss Hughes</a:t>
            </a:r>
          </a:p>
          <a:p>
            <a:r>
              <a:rPr lang="en-GB" sz="5000" dirty="0" smtClean="0"/>
              <a:t>Other Adults</a:t>
            </a:r>
          </a:p>
          <a:p>
            <a:r>
              <a:rPr lang="en-GB" sz="5000" dirty="0" smtClean="0"/>
              <a:t>Mrs Bottomley, Miss Hartley, Mrs Garratt, Mr Harrison and Coach  Adam</a:t>
            </a:r>
            <a:endParaRPr lang="en-GB" sz="5000" dirty="0"/>
          </a:p>
        </p:txBody>
      </p:sp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850" y="1235075"/>
            <a:ext cx="2267288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37050" y="4802739"/>
            <a:ext cx="411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Class Teacher</a:t>
            </a:r>
          </a:p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Mrs Fleck</a:t>
            </a:r>
            <a:endParaRPr lang="en-GB" sz="3600" b="1" dirty="0">
              <a:solidFill>
                <a:schemeClr val="bg1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96921" y="4802739"/>
            <a:ext cx="563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Teaching </a:t>
            </a:r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Assistant</a:t>
            </a:r>
          </a:p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Mrs Bottomley</a:t>
            </a:r>
            <a:endParaRPr lang="en-GB" sz="3600" b="1" dirty="0" smtClean="0">
              <a:solidFill>
                <a:schemeClr val="bg1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65650" y="8016875"/>
            <a:ext cx="14352027" cy="175432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Other Staff</a:t>
            </a:r>
          </a:p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Mr Lee, Mrs </a:t>
            </a:r>
            <a:r>
              <a:rPr lang="en-GB" sz="3600" b="1" dirty="0" err="1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Fillingham,Mrs</a:t>
            </a:r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 Gore </a:t>
            </a:r>
            <a:endParaRPr lang="en-GB" sz="3600" b="1" dirty="0" smtClean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and Mrs Garratt</a:t>
            </a:r>
            <a:endParaRPr lang="en-GB" sz="3600" b="1" dirty="0">
              <a:solidFill>
                <a:schemeClr val="bg1"/>
              </a:solidFill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62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6650" y="320675"/>
            <a:ext cx="7086600" cy="1215717"/>
          </a:xfrm>
        </p:spPr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Timetable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48050" y="1692275"/>
            <a:ext cx="3581400" cy="3539430"/>
          </a:xfrm>
          <a:prstGeom prst="rect">
            <a:avLst/>
          </a:prstGeom>
          <a:solidFill>
            <a:srgbClr val="CC00FF"/>
          </a:solidFill>
        </p:spPr>
        <p:txBody>
          <a:bodyPr wrap="square" rtlCol="0">
            <a:spAutoFit/>
          </a:bodyPr>
          <a:lstStyle/>
          <a:p>
            <a:pPr algn="ctr"/>
            <a:endParaRPr lang="en-GB" sz="3200" dirty="0" smtClean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32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Our Forest School day is Monday and our PE day is Wednesday. </a:t>
            </a:r>
            <a:endParaRPr lang="en-GB" sz="3200" b="1" dirty="0" smtClean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algn="ctr"/>
            <a:endParaRPr lang="en-GB" sz="32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3200" dirty="0" smtClean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50" y="1536392"/>
            <a:ext cx="13868400" cy="887901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071850" y="6383536"/>
            <a:ext cx="3581400" cy="3539430"/>
          </a:xfrm>
          <a:prstGeom prst="rect">
            <a:avLst/>
          </a:prstGeom>
          <a:solidFill>
            <a:srgbClr val="CC00FF"/>
          </a:solidFill>
        </p:spPr>
        <p:txBody>
          <a:bodyPr wrap="square" rtlCol="0">
            <a:spAutoFit/>
          </a:bodyPr>
          <a:lstStyle/>
          <a:p>
            <a:pPr algn="ctr"/>
            <a:endParaRPr lang="en-GB" sz="3200" dirty="0" smtClean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32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Please send your child in with waterproofs and a change of shoes for in school. </a:t>
            </a:r>
            <a:endParaRPr lang="en-GB" sz="3200" dirty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algn="ctr"/>
            <a:endParaRPr lang="en-GB" sz="3200" dirty="0" smtClean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7" name="AutoShape 2" descr="Wellies Cartoon Royalty-Free Imag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26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Shoe Wellington Boot Clip Art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0" y="4729579"/>
            <a:ext cx="2038866" cy="198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57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0" y="168275"/>
            <a:ext cx="10662565" cy="1215717"/>
          </a:xfrm>
        </p:spPr>
        <p:txBody>
          <a:bodyPr/>
          <a:lstStyle/>
          <a:p>
            <a:r>
              <a:rPr lang="en-GB" dirty="0" smtClean="0">
                <a:latin typeface="Twinkl Cursive Unlooped" panose="02000000000000000000" pitchFamily="2" charset="0"/>
              </a:rPr>
              <a:t>Homework / Spellings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4649" y="3378508"/>
            <a:ext cx="8196695" cy="3170099"/>
          </a:xfrm>
          <a:prstGeom prst="rect">
            <a:avLst/>
          </a:prstGeom>
          <a:solidFill>
            <a:srgbClr val="CC00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Spellings will be sent out each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half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term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. </a:t>
            </a: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Test will take place on a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Friday</a:t>
            </a: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You can find a copy on the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website, 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on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Dojo 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and a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paper copy.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66249" y="7712075"/>
            <a:ext cx="10439400" cy="1938992"/>
          </a:xfrm>
          <a:prstGeom prst="rect">
            <a:avLst/>
          </a:prstGeom>
          <a:solidFill>
            <a:srgbClr val="CC00FF"/>
          </a:solidFill>
        </p:spPr>
        <p:txBody>
          <a:bodyPr wrap="square" rtlCol="0">
            <a:spAutoFit/>
          </a:bodyPr>
          <a:lstStyle/>
          <a:p>
            <a:pPr algn="ctr"/>
            <a:endParaRPr lang="en-GB" sz="4000" dirty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Homework will be sent out each half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term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. </a:t>
            </a:r>
            <a:endParaRPr lang="en-GB" sz="4000" dirty="0" smtClean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algn="ctr"/>
            <a:endParaRPr lang="en-GB" sz="4000" dirty="0" smtClean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850" y="1411412"/>
            <a:ext cx="6052088" cy="1676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744" y="7864475"/>
            <a:ext cx="4870449" cy="1834118"/>
          </a:xfrm>
          <a:prstGeom prst="rect">
            <a:avLst/>
          </a:prstGeom>
        </p:spPr>
      </p:pic>
      <p:pic>
        <p:nvPicPr>
          <p:cNvPr id="2052" name="Picture 4" descr="Times Tables practise.. | Naburn Church of England Primary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0050" y="481012"/>
            <a:ext cx="2124075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0737850" y="3060391"/>
            <a:ext cx="8763000" cy="3785652"/>
          </a:xfrm>
          <a:prstGeom prst="rect">
            <a:avLst/>
          </a:prstGeom>
          <a:solidFill>
            <a:srgbClr val="CC00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Twinkl Cursive Unlooped" panose="02000000000000000000" pitchFamily="2" charset="0"/>
              </a:rPr>
              <a:t>C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hildren will be tested on their times tables. </a:t>
            </a: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We will start with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x2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 then move on to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x10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 and </a:t>
            </a:r>
            <a:r>
              <a:rPr lang="en-GB" sz="4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x5</a:t>
            </a:r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. </a:t>
            </a: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Weekly times table tests will take place on a Friday.</a:t>
            </a:r>
            <a:endParaRPr lang="en-GB" sz="4000" dirty="0">
              <a:solidFill>
                <a:schemeClr val="bg1"/>
              </a:solidFill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41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0" y="244475"/>
            <a:ext cx="4553288" cy="1215717"/>
          </a:xfrm>
        </p:spPr>
        <p:txBody>
          <a:bodyPr/>
          <a:lstStyle/>
          <a:p>
            <a:r>
              <a:rPr lang="en-GB" dirty="0" smtClean="0">
                <a:latin typeface="Twinkl Cursive Unlooped" panose="02000000000000000000" pitchFamily="2" charset="0"/>
              </a:rPr>
              <a:t>Reading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80250" y="852333"/>
            <a:ext cx="11963400" cy="252376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Reading books will be changed </a:t>
            </a:r>
            <a:r>
              <a:rPr lang="en-GB" sz="50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daily</a:t>
            </a: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.</a:t>
            </a:r>
          </a:p>
          <a:p>
            <a:pPr algn="ctr"/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Children need to hand their reading </a:t>
            </a: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books in first thing in a morning. </a:t>
            </a:r>
            <a:endParaRPr lang="en-GB" sz="3600" dirty="0" smtClean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algn="ctr"/>
            <a:endParaRPr lang="en-GB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6050" y="3825875"/>
            <a:ext cx="8242969" cy="63873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89650" y="7864475"/>
            <a:ext cx="5635287" cy="193899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Why read at home?</a:t>
            </a:r>
            <a:endParaRPr lang="en-GB" sz="6000" dirty="0">
              <a:solidFill>
                <a:schemeClr val="bg1"/>
              </a:solidFill>
              <a:latin typeface="Twinkl Cursive Unlooped" panose="02000000000000000000" pitchFamily="2" charset="0"/>
            </a:endParaRPr>
          </a:p>
        </p:txBody>
      </p:sp>
      <p:pic>
        <p:nvPicPr>
          <p:cNvPr id="3082" name="Picture 10" descr="Saughall All Saints C of E Primary School: Rea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31" y="231775"/>
            <a:ext cx="5596563" cy="77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41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050" y="1006475"/>
            <a:ext cx="10662565" cy="1215717"/>
          </a:xfrm>
        </p:spPr>
        <p:txBody>
          <a:bodyPr/>
          <a:lstStyle/>
          <a:p>
            <a:r>
              <a:rPr lang="en-GB" dirty="0" smtClean="0">
                <a:latin typeface="Twinkl Cursive Unlooped" panose="02000000000000000000" pitchFamily="2" charset="0"/>
              </a:rPr>
              <a:t>Handwriting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1850" y="3063875"/>
            <a:ext cx="1844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We will be having a big push on handwriting this year. </a:t>
            </a:r>
          </a:p>
          <a:p>
            <a:pPr algn="l"/>
            <a:r>
              <a:rPr lang="en-GB" sz="40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Children will do handwriting practise weekly. We will start by learning the correct formation with the aim of all children using joined handwriting in the summer term. 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8250" y="6188075"/>
            <a:ext cx="5495935" cy="414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79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396875"/>
            <a:ext cx="10578465" cy="1215717"/>
          </a:xfrm>
        </p:spPr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Class Expectations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3850" y="396875"/>
            <a:ext cx="6759912" cy="4724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9450" y="1920875"/>
            <a:ext cx="12039600" cy="6186309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We will show respect and love to one another.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We will use our manners at all times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We will move sensibly around the classroom and when moving around school.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We will put up our hands and listen to others.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We will respect our friends.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We will look after our equipment and keep our classroom tidy.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We are independent learners. </a:t>
            </a:r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88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396875"/>
            <a:ext cx="10578465" cy="1215717"/>
          </a:xfrm>
        </p:spPr>
        <p:txBody>
          <a:bodyPr/>
          <a:lstStyle/>
          <a:p>
            <a:r>
              <a:rPr lang="en-GB" dirty="0" smtClean="0">
                <a:latin typeface="Twinkl Cursive Unlooped" panose="02000000000000000000" pitchFamily="2" charset="0"/>
              </a:rPr>
              <a:t>Rewards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050" y="1692275"/>
            <a:ext cx="3509963" cy="3509963"/>
          </a:xfrm>
          <a:prstGeom prst="rect">
            <a:avLst/>
          </a:prstGeom>
        </p:spPr>
      </p:pic>
      <p:sp>
        <p:nvSpPr>
          <p:cNvPr id="5" name="AutoShape 4" descr="Class Dojo for Classroom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3785850" y="4678940"/>
            <a:ext cx="5708650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ea typeface="+mj-ea"/>
                <a:cs typeface="Azo Sans"/>
              </a:defRPr>
            </a:lvl1pPr>
          </a:lstStyle>
          <a:p>
            <a:pPr algn="ctr"/>
            <a:r>
              <a:rPr lang="en-GB" sz="6000" dirty="0" smtClean="0">
                <a:latin typeface="Twinkl Cursive Unlooped" panose="02000000000000000000" pitchFamily="2" charset="0"/>
              </a:rPr>
              <a:t>Head teacher</a:t>
            </a:r>
          </a:p>
          <a:p>
            <a:pPr algn="ctr"/>
            <a:r>
              <a:rPr lang="en-GB" sz="6000" dirty="0" smtClean="0">
                <a:latin typeface="Twinkl Cursive Unlooped" panose="02000000000000000000" pitchFamily="2" charset="0"/>
              </a:rPr>
              <a:t>Award</a:t>
            </a:r>
            <a:endParaRPr lang="en-GB" sz="6000" dirty="0">
              <a:latin typeface="Twinkl Cursive Unlooped" panose="02000000000000000000" pitchFamily="2" charset="0"/>
            </a:endParaRPr>
          </a:p>
        </p:txBody>
      </p:sp>
      <p:sp>
        <p:nvSpPr>
          <p:cNvPr id="8" name="AutoShape 4" descr="Class Dojo for Classroom Management ..."/>
          <p:cNvSpPr>
            <a:spLocks noChangeAspect="1" noChangeArrowheads="1"/>
          </p:cNvSpPr>
          <p:nvPr/>
        </p:nvSpPr>
        <p:spPr bwMode="auto">
          <a:xfrm>
            <a:off x="14557375" y="4351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2" name="Picture 6" descr="pdf, 60.17 K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50" y="989011"/>
            <a:ext cx="4762500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7156450" y="4894114"/>
            <a:ext cx="5287616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ea typeface="+mj-ea"/>
                <a:cs typeface="Azo Sans"/>
              </a:defRPr>
            </a:lvl1pPr>
          </a:lstStyle>
          <a:p>
            <a:pPr algn="ctr"/>
            <a:r>
              <a:rPr lang="en-GB" sz="6000" dirty="0" smtClean="0">
                <a:latin typeface="Twinkl Cursive Unlooped" panose="02000000000000000000" pitchFamily="2" charset="0"/>
              </a:rPr>
              <a:t>Star of the </a:t>
            </a:r>
            <a:r>
              <a:rPr lang="en-GB" sz="6000" dirty="0" smtClean="0">
                <a:latin typeface="Twinkl Cursive Unlooped" panose="02000000000000000000" pitchFamily="2" charset="0"/>
              </a:rPr>
              <a:t>day and Star Jar</a:t>
            </a:r>
            <a:endParaRPr lang="en-GB" sz="6000" dirty="0">
              <a:latin typeface="Twinkl Cursive Unlooped" panose="02000000000000000000" pitchFamily="2" charset="0"/>
            </a:endParaRPr>
          </a:p>
        </p:txBody>
      </p:sp>
      <p:pic>
        <p:nvPicPr>
          <p:cNvPr id="4104" name="Picture 8" descr="Metallic embossed 'Headteachers award' stick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8787" y="573088"/>
            <a:ext cx="4081463" cy="4041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908050" y="5817444"/>
            <a:ext cx="5287616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ea typeface="+mj-ea"/>
                <a:cs typeface="Azo Sans"/>
              </a:defRPr>
            </a:lvl1pPr>
          </a:lstStyle>
          <a:p>
            <a:r>
              <a:rPr lang="en-GB" sz="6000" dirty="0" smtClean="0">
                <a:latin typeface="Twinkl Cursive Unlooped" panose="02000000000000000000" pitchFamily="2" charset="0"/>
              </a:rPr>
              <a:t>Dojo Points</a:t>
            </a:r>
            <a:endParaRPr lang="en-GB" sz="6000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24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0" y="244475"/>
            <a:ext cx="12725400" cy="1215717"/>
          </a:xfrm>
        </p:spPr>
        <p:txBody>
          <a:bodyPr/>
          <a:lstStyle/>
          <a:p>
            <a:r>
              <a:rPr lang="en-GB" dirty="0" smtClean="0">
                <a:latin typeface="Twinkl Cursive Unlooped" panose="02000000000000000000" pitchFamily="2" charset="0"/>
              </a:rPr>
              <a:t>Important Information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96911" y="1616075"/>
            <a:ext cx="16916400" cy="6186309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Please ensure children are only bringing in </a:t>
            </a:r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WATER</a:t>
            </a: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 in the water bottles.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 smtClean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Black</a:t>
            </a: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 school shoes or trainers.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 smtClean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Studs</a:t>
            </a: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 (these must be removed for PE days).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Inform the office if a child is absent.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bg1"/>
              </a:solidFill>
              <a:latin typeface="Twinkl Cursive Unlooped" panose="02000000000000000000" pitchFamily="2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Please label your child’s PE kit, jumpers and cardigans.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School </a:t>
            </a:r>
            <a:r>
              <a:rPr lang="en-GB" sz="3600" dirty="0" smtClean="0">
                <a:solidFill>
                  <a:schemeClr val="bg1"/>
                </a:solidFill>
                <a:latin typeface="Twinkl Cursive Unlooped" panose="02000000000000000000" pitchFamily="2" charset="0"/>
              </a:rPr>
              <a:t>lunches.</a:t>
            </a:r>
            <a:endParaRPr lang="en-GB" sz="3600" dirty="0" smtClean="0">
              <a:solidFill>
                <a:schemeClr val="bg1"/>
              </a:solidFill>
              <a:latin typeface="Twinkl Cursive Unlooped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91050" y="7984603"/>
            <a:ext cx="2143125" cy="21431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47050" y="8397875"/>
            <a:ext cx="8686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7030A0"/>
                </a:solidFill>
                <a:latin typeface="Twinkl Cursive Unlooped" panose="02000000000000000000" pitchFamily="2" charset="0"/>
              </a:rPr>
              <a:t>I am available for contact either on the door or via Dojo and will try my best to reply as soon as possible during working hours.</a:t>
            </a:r>
          </a:p>
        </p:txBody>
      </p:sp>
    </p:spTree>
    <p:extLst>
      <p:ext uri="{BB962C8B-B14F-4D97-AF65-F5344CB8AC3E}">
        <p14:creationId xmlns:p14="http://schemas.microsoft.com/office/powerpoint/2010/main" val="202997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396875"/>
            <a:ext cx="10578465" cy="1215717"/>
          </a:xfrm>
        </p:spPr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Any questions?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9050" y="2301875"/>
            <a:ext cx="10275309" cy="418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15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9d19cb0-effe-464c-a4aa-7df689e72b3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EB1455C7BC4E42BC23A95653C0F515" ma:contentTypeVersion="16" ma:contentTypeDescription="Create a new document." ma:contentTypeScope="" ma:versionID="9c71cb5dbb6d524c4d97ae3219c65bdb">
  <xsd:schema xmlns:xsd="http://www.w3.org/2001/XMLSchema" xmlns:xs="http://www.w3.org/2001/XMLSchema" xmlns:p="http://schemas.microsoft.com/office/2006/metadata/properties" xmlns:ns3="59d19cb0-effe-464c-a4aa-7df689e72b3d" xmlns:ns4="8e3ce283-90a0-48dc-8c26-18abcf4c0a14" targetNamespace="http://schemas.microsoft.com/office/2006/metadata/properties" ma:root="true" ma:fieldsID="56e0d5b56692e39c12aa70cae14d7904" ns3:_="" ns4:_="">
    <xsd:import namespace="59d19cb0-effe-464c-a4aa-7df689e72b3d"/>
    <xsd:import namespace="8e3ce283-90a0-48dc-8c26-18abcf4c0a1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MediaLengthInSecond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d19cb0-effe-464c-a4aa-7df689e72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3ce283-90a0-48dc-8c26-18abcf4c0a1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D00AB2-0785-46F6-8DBA-C6E7892A4A9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6BAC02-50FE-4F9D-9402-4312A9272E4F}">
  <ds:schemaRefs>
    <ds:schemaRef ds:uri="http://schemas.microsoft.com/office/2006/metadata/properties"/>
    <ds:schemaRef ds:uri="59d19cb0-effe-464c-a4aa-7df689e72b3d"/>
    <ds:schemaRef ds:uri="8e3ce283-90a0-48dc-8c26-18abcf4c0a1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A6158E9-02FD-480B-924D-DA2ACFB454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9d19cb0-effe-464c-a4aa-7df689e72b3d"/>
    <ds:schemaRef ds:uri="8e3ce283-90a0-48dc-8c26-18abcf4c0a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391</Words>
  <Application>Microsoft Office PowerPoint</Application>
  <PresentationFormat>Custom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Azo Sans</vt:lpstr>
      <vt:lpstr>Calibri</vt:lpstr>
      <vt:lpstr>Twinkl Cursive Looped</vt:lpstr>
      <vt:lpstr>Twinkl Cursive Unlooped</vt:lpstr>
      <vt:lpstr>Office Theme</vt:lpstr>
      <vt:lpstr>Year 2 Welcome Meeting  Tuesday 11th September 2025</vt:lpstr>
      <vt:lpstr>Staff</vt:lpstr>
      <vt:lpstr>Timetable</vt:lpstr>
      <vt:lpstr>Homework / Spellings</vt:lpstr>
      <vt:lpstr>Reading</vt:lpstr>
      <vt:lpstr>Handwriting</vt:lpstr>
      <vt:lpstr>Class Expectations</vt:lpstr>
      <vt:lpstr>Rewards</vt:lpstr>
      <vt:lpstr>Important Information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Mrs Fleck</dc:creator>
  <cp:lastModifiedBy>Helen Fleck</cp:lastModifiedBy>
  <cp:revision>17</cp:revision>
  <dcterms:created xsi:type="dcterms:W3CDTF">2024-05-20T09:04:30Z</dcterms:created>
  <dcterms:modified xsi:type="dcterms:W3CDTF">2025-08-26T20:41:15Z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2024-05-20T00:00:00Z</vt:filetime>
  </property>
  <property fmtid="{D5CDD505-2E9C-101B-9397-08002B2CF9AE}" pid="3" name="Creator">
    <vt:lpwstr>Adobe Illustrator 28.5 (Macintosh)</vt:lpwstr>
  </property>
  <property fmtid="{D5CDD505-2E9C-101B-9397-08002B2CF9AE}" pid="4" name="LastSaved">
    <vt:filetime>2024-05-20T00:00:00Z</vt:filetime>
  </property>
  <property fmtid="{D5CDD505-2E9C-101B-9397-08002B2CF9AE}" pid="5" name="Producer">
    <vt:lpwstr>Adobe PDF library 17.00</vt:lpwstr>
  </property>
  <property fmtid="{D5CDD505-2E9C-101B-9397-08002B2CF9AE}" pid="6" name="ContentTypeId">
    <vt:lpwstr>0x010100DDEB1455C7BC4E42BC23A95653C0F515</vt:lpwstr>
  </property>
</Properties>
</file>