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64" r:id="rId5"/>
    <p:sldId id="256" r:id="rId6"/>
    <p:sldId id="258" r:id="rId7"/>
    <p:sldId id="259" r:id="rId8"/>
    <p:sldId id="260" r:id="rId9"/>
    <p:sldId id="262" r:id="rId10"/>
    <p:sldId id="261" r:id="rId11"/>
    <p:sldId id="266" r:id="rId12"/>
    <p:sldId id="257" r:id="rId13"/>
    <p:sldId id="263" r:id="rId14"/>
    <p:sldId id="267" r:id="rId15"/>
    <p:sldId id="268"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AA3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B0E5D42-A314-4A98-8808-D240B71186BB}" v="3" dt="2023-09-06T10:01:17.412"/>
    <p1510:client id="{540E401D-B3D3-41B7-828F-F25C011A2134}" v="14" dt="2023-09-06T11:52:46.722"/>
    <p1510:client id="{5C2FC06A-B427-4359-9531-BA911FECCE05}" v="7" dt="2023-09-06T09:54:56.089"/>
    <p1510:client id="{6D705A30-A488-4990-B571-DF34DC1FCEB3}" v="7" dt="2023-09-06T10:02:24.090"/>
    <p1510:client id="{9C634AAF-E150-4400-98D6-9E44BA8A4F71}" v="10" dt="2023-09-06T10:04:32.419"/>
    <p1510:client id="{C3B23AFF-5A1A-4B26-ACB5-67CC693B2F4D}" v="112" dt="2023-09-06T10:09:22.762"/>
    <p1510:client id="{C5A64831-7766-40BF-B7F8-51AADE697163}" v="6" dt="2023-09-06T09:28:52.336"/>
    <p1510:client id="{CC74EB02-28B9-41A4-937F-3AB39A717836}" v="9" dt="2023-09-06T09:57:37.410"/>
    <p1510:client id="{EF0087C1-37EB-4137-B83D-324FCC582209}" v="6" dt="2023-09-06T09:56:25.159"/>
    <p1510:client id="{F4D787B8-5DF6-4FE0-BAD0-6B5DD976A1C2}" v="9" dt="2023-09-06T10:00:35.57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527" autoAdjust="0"/>
    <p:restoredTop sz="94660"/>
  </p:normalViewPr>
  <p:slideViewPr>
    <p:cSldViewPr snapToGrid="0">
      <p:cViewPr>
        <p:scale>
          <a:sx n="80" d="100"/>
          <a:sy n="80" d="100"/>
        </p:scale>
        <p:origin x="471" y="159"/>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clId="Web-{F4D787B8-5DF6-4FE0-BAD0-6B5DD976A1C2}"/>
    <pc:docChg chg="modSld">
      <pc:chgData name="" userId="" providerId="" clId="Web-{F4D787B8-5DF6-4FE0-BAD0-6B5DD976A1C2}" dt="2023-09-06T09:59:56.216" v="0"/>
      <pc:docMkLst>
        <pc:docMk/>
      </pc:docMkLst>
      <pc:sldChg chg="addSp">
        <pc:chgData name="" userId="" providerId="" clId="Web-{F4D787B8-5DF6-4FE0-BAD0-6B5DD976A1C2}" dt="2023-09-06T09:59:56.216" v="0"/>
        <pc:sldMkLst>
          <pc:docMk/>
          <pc:sldMk cId="3654946158" sldId="267"/>
        </pc:sldMkLst>
        <pc:spChg chg="add">
          <ac:chgData name="" userId="" providerId="" clId="Web-{F4D787B8-5DF6-4FE0-BAD0-6B5DD976A1C2}" dt="2023-09-06T09:59:56.216" v="0"/>
          <ac:spMkLst>
            <pc:docMk/>
            <pc:sldMk cId="3654946158" sldId="267"/>
            <ac:spMk id="6" creationId="{E994BD2C-2AF2-B008-BE63-1B6426A6927C}"/>
          </ac:spMkLst>
        </pc:spChg>
      </pc:sldChg>
    </pc:docChg>
  </pc:docChgLst>
  <pc:docChgLst>
    <pc:chgData name="Mrs Worrall" userId="S::aworrall@st-marymagdalenesrc.lancs.sch.uk::87058b47-8f84-4143-910d-9a5f901c996c" providerId="AD" clId="Web-{0B0E5D42-A314-4A98-8808-D240B71186BB}"/>
    <pc:docChg chg="modSld">
      <pc:chgData name="Mrs Worrall" userId="S::aworrall@st-marymagdalenesrc.lancs.sch.uk::87058b47-8f84-4143-910d-9a5f901c996c" providerId="AD" clId="Web-{0B0E5D42-A314-4A98-8808-D240B71186BB}" dt="2023-09-06T10:01:16.834" v="0" actId="20577"/>
      <pc:docMkLst>
        <pc:docMk/>
      </pc:docMkLst>
      <pc:sldChg chg="modSp">
        <pc:chgData name="Mrs Worrall" userId="S::aworrall@st-marymagdalenesrc.lancs.sch.uk::87058b47-8f84-4143-910d-9a5f901c996c" providerId="AD" clId="Web-{0B0E5D42-A314-4A98-8808-D240B71186BB}" dt="2023-09-06T10:01:16.834" v="0" actId="20577"/>
        <pc:sldMkLst>
          <pc:docMk/>
          <pc:sldMk cId="3654946158" sldId="267"/>
        </pc:sldMkLst>
        <pc:spChg chg="mod">
          <ac:chgData name="Mrs Worrall" userId="S::aworrall@st-marymagdalenesrc.lancs.sch.uk::87058b47-8f84-4143-910d-9a5f901c996c" providerId="AD" clId="Web-{0B0E5D42-A314-4A98-8808-D240B71186BB}" dt="2023-09-06T10:01:16.834" v="0" actId="20577"/>
          <ac:spMkLst>
            <pc:docMk/>
            <pc:sldMk cId="3654946158" sldId="267"/>
            <ac:spMk id="5" creationId="{474E4409-6F54-540F-C1D0-33839C05DA6E}"/>
          </ac:spMkLst>
        </pc:spChg>
      </pc:sldChg>
    </pc:docChg>
  </pc:docChgLst>
  <pc:docChgLst>
    <pc:chgData clId="Web-{EF0087C1-37EB-4137-B83D-324FCC582209}"/>
    <pc:docChg chg="modSld">
      <pc:chgData name="" userId="" providerId="" clId="Web-{EF0087C1-37EB-4137-B83D-324FCC582209}" dt="2023-09-06T09:55:57.298" v="0"/>
      <pc:docMkLst>
        <pc:docMk/>
      </pc:docMkLst>
      <pc:sldChg chg="addSp">
        <pc:chgData name="" userId="" providerId="" clId="Web-{EF0087C1-37EB-4137-B83D-324FCC582209}" dt="2023-09-06T09:55:57.298" v="0"/>
        <pc:sldMkLst>
          <pc:docMk/>
          <pc:sldMk cId="3654946158" sldId="267"/>
        </pc:sldMkLst>
        <pc:spChg chg="add">
          <ac:chgData name="" userId="" providerId="" clId="Web-{EF0087C1-37EB-4137-B83D-324FCC582209}" dt="2023-09-06T09:55:57.298" v="0"/>
          <ac:spMkLst>
            <pc:docMk/>
            <pc:sldMk cId="3654946158" sldId="267"/>
            <ac:spMk id="4" creationId="{8B738709-0D82-91B1-36C8-EDEB8219FD0E}"/>
          </ac:spMkLst>
        </pc:spChg>
      </pc:sldChg>
    </pc:docChg>
  </pc:docChgLst>
  <pc:docChgLst>
    <pc:chgData name="Mrs Worrall" userId="S::aworrall@st-marymagdalenesrc.lancs.sch.uk::87058b47-8f84-4143-910d-9a5f901c996c" providerId="AD" clId="Web-{5C2FC06A-B427-4359-9531-BA911FECCE05}"/>
    <pc:docChg chg="modSld">
      <pc:chgData name="Mrs Worrall" userId="S::aworrall@st-marymagdalenesrc.lancs.sch.uk::87058b47-8f84-4143-910d-9a5f901c996c" providerId="AD" clId="Web-{5C2FC06A-B427-4359-9531-BA911FECCE05}" dt="2023-09-06T09:54:56.089" v="5" actId="20577"/>
      <pc:docMkLst>
        <pc:docMk/>
      </pc:docMkLst>
      <pc:sldChg chg="modSp">
        <pc:chgData name="Mrs Worrall" userId="S::aworrall@st-marymagdalenesrc.lancs.sch.uk::87058b47-8f84-4143-910d-9a5f901c996c" providerId="AD" clId="Web-{5C2FC06A-B427-4359-9531-BA911FECCE05}" dt="2023-09-06T09:54:56.089" v="5" actId="20577"/>
        <pc:sldMkLst>
          <pc:docMk/>
          <pc:sldMk cId="3654946158" sldId="267"/>
        </pc:sldMkLst>
        <pc:spChg chg="mod">
          <ac:chgData name="Mrs Worrall" userId="S::aworrall@st-marymagdalenesrc.lancs.sch.uk::87058b47-8f84-4143-910d-9a5f901c996c" providerId="AD" clId="Web-{5C2FC06A-B427-4359-9531-BA911FECCE05}" dt="2023-09-06T09:54:56.089" v="5" actId="20577"/>
          <ac:spMkLst>
            <pc:docMk/>
            <pc:sldMk cId="3654946158" sldId="267"/>
            <ac:spMk id="3" creationId="{904EC81F-57D7-D340-E580-F41D17DEBB75}"/>
          </ac:spMkLst>
        </pc:spChg>
      </pc:sldChg>
    </pc:docChg>
  </pc:docChgLst>
  <pc:docChgLst>
    <pc:chgData name="Mrs Worrall" userId="S::aworrall@st-marymagdalenesrc.lancs.sch.uk::87058b47-8f84-4143-910d-9a5f901c996c" providerId="AD" clId="Web-{F4D787B8-5DF6-4FE0-BAD0-6B5DD976A1C2}"/>
    <pc:docChg chg="modSld">
      <pc:chgData name="Mrs Worrall" userId="S::aworrall@st-marymagdalenesrc.lancs.sch.uk::87058b47-8f84-4143-910d-9a5f901c996c" providerId="AD" clId="Web-{F4D787B8-5DF6-4FE0-BAD0-6B5DD976A1C2}" dt="2023-09-06T10:00:35.576" v="7" actId="20577"/>
      <pc:docMkLst>
        <pc:docMk/>
      </pc:docMkLst>
      <pc:sldChg chg="modSp">
        <pc:chgData name="Mrs Worrall" userId="S::aworrall@st-marymagdalenesrc.lancs.sch.uk::87058b47-8f84-4143-910d-9a5f901c996c" providerId="AD" clId="Web-{F4D787B8-5DF6-4FE0-BAD0-6B5DD976A1C2}" dt="2023-09-06T10:00:35.576" v="7" actId="20577"/>
        <pc:sldMkLst>
          <pc:docMk/>
          <pc:sldMk cId="3654946158" sldId="267"/>
        </pc:sldMkLst>
        <pc:spChg chg="mod">
          <ac:chgData name="Mrs Worrall" userId="S::aworrall@st-marymagdalenesrc.lancs.sch.uk::87058b47-8f84-4143-910d-9a5f901c996c" providerId="AD" clId="Web-{F4D787B8-5DF6-4FE0-BAD0-6B5DD976A1C2}" dt="2023-09-06T10:00:10.873" v="1" actId="1076"/>
          <ac:spMkLst>
            <pc:docMk/>
            <pc:sldMk cId="3654946158" sldId="267"/>
            <ac:spMk id="3" creationId="{904EC81F-57D7-D340-E580-F41D17DEBB75}"/>
          </ac:spMkLst>
        </pc:spChg>
        <pc:spChg chg="mod">
          <ac:chgData name="Mrs Worrall" userId="S::aworrall@st-marymagdalenesrc.lancs.sch.uk::87058b47-8f84-4143-910d-9a5f901c996c" providerId="AD" clId="Web-{F4D787B8-5DF6-4FE0-BAD0-6B5DD976A1C2}" dt="2023-09-06T10:00:14.107" v="2" actId="1076"/>
          <ac:spMkLst>
            <pc:docMk/>
            <pc:sldMk cId="3654946158" sldId="267"/>
            <ac:spMk id="4" creationId="{8B738709-0D82-91B1-36C8-EDEB8219FD0E}"/>
          </ac:spMkLst>
        </pc:spChg>
        <pc:spChg chg="mod">
          <ac:chgData name="Mrs Worrall" userId="S::aworrall@st-marymagdalenesrc.lancs.sch.uk::87058b47-8f84-4143-910d-9a5f901c996c" providerId="AD" clId="Web-{F4D787B8-5DF6-4FE0-BAD0-6B5DD976A1C2}" dt="2023-09-06T10:00:17.717" v="3" actId="1076"/>
          <ac:spMkLst>
            <pc:docMk/>
            <pc:sldMk cId="3654946158" sldId="267"/>
            <ac:spMk id="5" creationId="{474E4409-6F54-540F-C1D0-33839C05DA6E}"/>
          </ac:spMkLst>
        </pc:spChg>
        <pc:spChg chg="mod">
          <ac:chgData name="Mrs Worrall" userId="S::aworrall@st-marymagdalenesrc.lancs.sch.uk::87058b47-8f84-4143-910d-9a5f901c996c" providerId="AD" clId="Web-{F4D787B8-5DF6-4FE0-BAD0-6B5DD976A1C2}" dt="2023-09-06T10:00:35.576" v="7" actId="20577"/>
          <ac:spMkLst>
            <pc:docMk/>
            <pc:sldMk cId="3654946158" sldId="267"/>
            <ac:spMk id="6" creationId="{E994BD2C-2AF2-B008-BE63-1B6426A6927C}"/>
          </ac:spMkLst>
        </pc:spChg>
      </pc:sldChg>
    </pc:docChg>
  </pc:docChgLst>
  <pc:docChgLst>
    <pc:chgData name="Mrs Worrall" userId="S::aworrall@st-marymagdalenesrc.lancs.sch.uk::87058b47-8f84-4143-910d-9a5f901c996c" providerId="AD" clId="Web-{C5A64831-7766-40BF-B7F8-51AADE697163}"/>
    <pc:docChg chg="addSld modSld">
      <pc:chgData name="Mrs Worrall" userId="S::aworrall@st-marymagdalenesrc.lancs.sch.uk::87058b47-8f84-4143-910d-9a5f901c996c" providerId="AD" clId="Web-{C5A64831-7766-40BF-B7F8-51AADE697163}" dt="2023-09-06T09:28:52.336" v="5" actId="20577"/>
      <pc:docMkLst>
        <pc:docMk/>
      </pc:docMkLst>
      <pc:sldChg chg="modSp new">
        <pc:chgData name="Mrs Worrall" userId="S::aworrall@st-marymagdalenesrc.lancs.sch.uk::87058b47-8f84-4143-910d-9a5f901c996c" providerId="AD" clId="Web-{C5A64831-7766-40BF-B7F8-51AADE697163}" dt="2023-09-06T09:28:52.336" v="5" actId="20577"/>
        <pc:sldMkLst>
          <pc:docMk/>
          <pc:sldMk cId="3654946158" sldId="267"/>
        </pc:sldMkLst>
        <pc:spChg chg="mod">
          <ac:chgData name="Mrs Worrall" userId="S::aworrall@st-marymagdalenesrc.lancs.sch.uk::87058b47-8f84-4143-910d-9a5f901c996c" providerId="AD" clId="Web-{C5A64831-7766-40BF-B7F8-51AADE697163}" dt="2023-09-06T09:28:52.336" v="5" actId="20577"/>
          <ac:spMkLst>
            <pc:docMk/>
            <pc:sldMk cId="3654946158" sldId="267"/>
            <ac:spMk id="2" creationId="{1F91CEC4-6C5B-0678-DDE3-F60DAF79FF07}"/>
          </ac:spMkLst>
        </pc:spChg>
      </pc:sldChg>
    </pc:docChg>
  </pc:docChgLst>
  <pc:docChgLst>
    <pc:chgData name="Mrs Worrall" userId="S::aworrall@st-marymagdalenesrc.lancs.sch.uk::87058b47-8f84-4143-910d-9a5f901c996c" providerId="AD" clId="Web-{EF0087C1-37EB-4137-B83D-324FCC582209}"/>
    <pc:docChg chg="modSld">
      <pc:chgData name="Mrs Worrall" userId="S::aworrall@st-marymagdalenesrc.lancs.sch.uk::87058b47-8f84-4143-910d-9a5f901c996c" providerId="AD" clId="Web-{EF0087C1-37EB-4137-B83D-324FCC582209}" dt="2023-09-06T09:56:25.159" v="3" actId="20577"/>
      <pc:docMkLst>
        <pc:docMk/>
      </pc:docMkLst>
      <pc:sldChg chg="modSp">
        <pc:chgData name="Mrs Worrall" userId="S::aworrall@st-marymagdalenesrc.lancs.sch.uk::87058b47-8f84-4143-910d-9a5f901c996c" providerId="AD" clId="Web-{EF0087C1-37EB-4137-B83D-324FCC582209}" dt="2023-09-06T09:56:25.159" v="3" actId="20577"/>
        <pc:sldMkLst>
          <pc:docMk/>
          <pc:sldMk cId="3654946158" sldId="267"/>
        </pc:sldMkLst>
        <pc:spChg chg="mod">
          <ac:chgData name="Mrs Worrall" userId="S::aworrall@st-marymagdalenesrc.lancs.sch.uk::87058b47-8f84-4143-910d-9a5f901c996c" providerId="AD" clId="Web-{EF0087C1-37EB-4137-B83D-324FCC582209}" dt="2023-09-06T09:56:25.159" v="3" actId="20577"/>
          <ac:spMkLst>
            <pc:docMk/>
            <pc:sldMk cId="3654946158" sldId="267"/>
            <ac:spMk id="4" creationId="{8B738709-0D82-91B1-36C8-EDEB8219FD0E}"/>
          </ac:spMkLst>
        </pc:spChg>
      </pc:sldChg>
    </pc:docChg>
  </pc:docChgLst>
  <pc:docChgLst>
    <pc:chgData name="Mrs Worrall" userId="S::aworrall@st-marymagdalenesrc.lancs.sch.uk::87058b47-8f84-4143-910d-9a5f901c996c" providerId="AD" clId="Web-{540E401D-B3D3-41B7-828F-F25C011A2134}"/>
    <pc:docChg chg="modSld">
      <pc:chgData name="Mrs Worrall" userId="S::aworrall@st-marymagdalenesrc.lancs.sch.uk::87058b47-8f84-4143-910d-9a5f901c996c" providerId="AD" clId="Web-{540E401D-B3D3-41B7-828F-F25C011A2134}" dt="2023-09-06T11:52:46.722" v="13"/>
      <pc:docMkLst>
        <pc:docMk/>
      </pc:docMkLst>
      <pc:sldChg chg="modSp">
        <pc:chgData name="Mrs Worrall" userId="S::aworrall@st-marymagdalenesrc.lancs.sch.uk::87058b47-8f84-4143-910d-9a5f901c996c" providerId="AD" clId="Web-{540E401D-B3D3-41B7-828F-F25C011A2134}" dt="2023-09-06T11:52:46.722" v="13"/>
        <pc:sldMkLst>
          <pc:docMk/>
          <pc:sldMk cId="1085084978" sldId="266"/>
        </pc:sldMkLst>
        <pc:spChg chg="mod">
          <ac:chgData name="Mrs Worrall" userId="S::aworrall@st-marymagdalenesrc.lancs.sch.uk::87058b47-8f84-4143-910d-9a5f901c996c" providerId="AD" clId="Web-{540E401D-B3D3-41B7-828F-F25C011A2134}" dt="2023-09-06T11:52:46.722" v="13"/>
          <ac:spMkLst>
            <pc:docMk/>
            <pc:sldMk cId="1085084978" sldId="266"/>
            <ac:spMk id="4" creationId="{00000000-0000-0000-0000-000000000000}"/>
          </ac:spMkLst>
        </pc:spChg>
      </pc:sldChg>
      <pc:sldChg chg="modSp mod setBg">
        <pc:chgData name="Mrs Worrall" userId="S::aworrall@st-marymagdalenesrc.lancs.sch.uk::87058b47-8f84-4143-910d-9a5f901c996c" providerId="AD" clId="Web-{540E401D-B3D3-41B7-828F-F25C011A2134}" dt="2023-09-06T11:52:04.799" v="8"/>
        <pc:sldMkLst>
          <pc:docMk/>
          <pc:sldMk cId="3654946158" sldId="267"/>
        </pc:sldMkLst>
        <pc:spChg chg="mod">
          <ac:chgData name="Mrs Worrall" userId="S::aworrall@st-marymagdalenesrc.lancs.sch.uk::87058b47-8f84-4143-910d-9a5f901c996c" providerId="AD" clId="Web-{540E401D-B3D3-41B7-828F-F25C011A2134}" dt="2023-09-06T11:51:22.095" v="3" actId="14100"/>
          <ac:spMkLst>
            <pc:docMk/>
            <pc:sldMk cId="3654946158" sldId="267"/>
            <ac:spMk id="2" creationId="{1F91CEC4-6C5B-0678-DDE3-F60DAF79FF07}"/>
          </ac:spMkLst>
        </pc:spChg>
        <pc:spChg chg="mod">
          <ac:chgData name="Mrs Worrall" userId="S::aworrall@st-marymagdalenesrc.lancs.sch.uk::87058b47-8f84-4143-910d-9a5f901c996c" providerId="AD" clId="Web-{540E401D-B3D3-41B7-828F-F25C011A2134}" dt="2023-09-06T11:51:31.314" v="5"/>
          <ac:spMkLst>
            <pc:docMk/>
            <pc:sldMk cId="3654946158" sldId="267"/>
            <ac:spMk id="4" creationId="{8B738709-0D82-91B1-36C8-EDEB8219FD0E}"/>
          </ac:spMkLst>
        </pc:spChg>
        <pc:spChg chg="mod">
          <ac:chgData name="Mrs Worrall" userId="S::aworrall@st-marymagdalenesrc.lancs.sch.uk::87058b47-8f84-4143-910d-9a5f901c996c" providerId="AD" clId="Web-{540E401D-B3D3-41B7-828F-F25C011A2134}" dt="2023-09-06T11:51:25.923" v="4"/>
          <ac:spMkLst>
            <pc:docMk/>
            <pc:sldMk cId="3654946158" sldId="267"/>
            <ac:spMk id="6" creationId="{E994BD2C-2AF2-B008-BE63-1B6426A6927C}"/>
          </ac:spMkLst>
        </pc:spChg>
      </pc:sldChg>
      <pc:sldChg chg="mod setBg">
        <pc:chgData name="Mrs Worrall" userId="S::aworrall@st-marymagdalenesrc.lancs.sch.uk::87058b47-8f84-4143-910d-9a5f901c996c" providerId="AD" clId="Web-{540E401D-B3D3-41B7-828F-F25C011A2134}" dt="2023-09-06T11:52:13.503" v="9"/>
        <pc:sldMkLst>
          <pc:docMk/>
          <pc:sldMk cId="3931180830" sldId="268"/>
        </pc:sldMkLst>
      </pc:sldChg>
    </pc:docChg>
  </pc:docChgLst>
  <pc:docChgLst>
    <pc:chgData name="Mrs Worrall" userId="S::aworrall@st-marymagdalenesrc.lancs.sch.uk::87058b47-8f84-4143-910d-9a5f901c996c" providerId="AD" clId="Web-{9C634AAF-E150-4400-98D6-9E44BA8A4F71}"/>
    <pc:docChg chg="modSld">
      <pc:chgData name="Mrs Worrall" userId="S::aworrall@st-marymagdalenesrc.lancs.sch.uk::87058b47-8f84-4143-910d-9a5f901c996c" providerId="AD" clId="Web-{9C634AAF-E150-4400-98D6-9E44BA8A4F71}" dt="2023-09-06T10:04:32.419" v="9" actId="1076"/>
      <pc:docMkLst>
        <pc:docMk/>
      </pc:docMkLst>
      <pc:sldChg chg="addSp modSp">
        <pc:chgData name="Mrs Worrall" userId="S::aworrall@st-marymagdalenesrc.lancs.sch.uk::87058b47-8f84-4143-910d-9a5f901c996c" providerId="AD" clId="Web-{9C634AAF-E150-4400-98D6-9E44BA8A4F71}" dt="2023-09-06T10:04:32.419" v="9" actId="1076"/>
        <pc:sldMkLst>
          <pc:docMk/>
          <pc:sldMk cId="3931180830" sldId="268"/>
        </pc:sldMkLst>
        <pc:spChg chg="mod">
          <ac:chgData name="Mrs Worrall" userId="S::aworrall@st-marymagdalenesrc.lancs.sch.uk::87058b47-8f84-4143-910d-9a5f901c996c" providerId="AD" clId="Web-{9C634AAF-E150-4400-98D6-9E44BA8A4F71}" dt="2023-09-06T10:04:32.419" v="9" actId="1076"/>
          <ac:spMkLst>
            <pc:docMk/>
            <pc:sldMk cId="3931180830" sldId="268"/>
            <ac:spMk id="3" creationId="{43B11E95-4610-352E-7AED-EB9B298C79F9}"/>
          </ac:spMkLst>
        </pc:spChg>
        <pc:spChg chg="add mod">
          <ac:chgData name="Mrs Worrall" userId="S::aworrall@st-marymagdalenesrc.lancs.sch.uk::87058b47-8f84-4143-910d-9a5f901c996c" providerId="AD" clId="Web-{9C634AAF-E150-4400-98D6-9E44BA8A4F71}" dt="2023-09-06T10:04:29.716" v="8" actId="20577"/>
          <ac:spMkLst>
            <pc:docMk/>
            <pc:sldMk cId="3931180830" sldId="268"/>
            <ac:spMk id="4" creationId="{F51E0482-68A5-429D-3396-DBC28AEEB44D}"/>
          </ac:spMkLst>
        </pc:spChg>
      </pc:sldChg>
    </pc:docChg>
  </pc:docChgLst>
  <pc:docChgLst>
    <pc:chgData name="Mrs Worrall" userId="S::aworrall@st-marymagdalenesrc.lancs.sch.uk::87058b47-8f84-4143-910d-9a5f901c996c" providerId="AD" clId="Web-{6D705A30-A488-4990-B571-DF34DC1FCEB3}"/>
    <pc:docChg chg="addSld modSld">
      <pc:chgData name="Mrs Worrall" userId="S::aworrall@st-marymagdalenesrc.lancs.sch.uk::87058b47-8f84-4143-910d-9a5f901c996c" providerId="AD" clId="Web-{6D705A30-A488-4990-B571-DF34DC1FCEB3}" dt="2023-09-06T10:02:24.090" v="6" actId="20577"/>
      <pc:docMkLst>
        <pc:docMk/>
      </pc:docMkLst>
      <pc:sldChg chg="modSp new">
        <pc:chgData name="Mrs Worrall" userId="S::aworrall@st-marymagdalenesrc.lancs.sch.uk::87058b47-8f84-4143-910d-9a5f901c996c" providerId="AD" clId="Web-{6D705A30-A488-4990-B571-DF34DC1FCEB3}" dt="2023-09-06T10:02:24.090" v="6" actId="20577"/>
        <pc:sldMkLst>
          <pc:docMk/>
          <pc:sldMk cId="3931180830" sldId="268"/>
        </pc:sldMkLst>
        <pc:spChg chg="mod">
          <ac:chgData name="Mrs Worrall" userId="S::aworrall@st-marymagdalenesrc.lancs.sch.uk::87058b47-8f84-4143-910d-9a5f901c996c" providerId="AD" clId="Web-{6D705A30-A488-4990-B571-DF34DC1FCEB3}" dt="2023-09-06T10:02:24.090" v="6" actId="20577"/>
          <ac:spMkLst>
            <pc:docMk/>
            <pc:sldMk cId="3931180830" sldId="268"/>
            <ac:spMk id="2" creationId="{32F72372-1BC2-0F41-B296-0AD4C9624843}"/>
          </ac:spMkLst>
        </pc:spChg>
      </pc:sldChg>
    </pc:docChg>
  </pc:docChgLst>
  <pc:docChgLst>
    <pc:chgData name="Mrs Worrall" userId="S::aworrall@st-marymagdalenesrc.lancs.sch.uk::87058b47-8f84-4143-910d-9a5f901c996c" providerId="AD" clId="Web-{C3B23AFF-5A1A-4B26-ACB5-67CC693B2F4D}"/>
    <pc:docChg chg="modSld">
      <pc:chgData name="Mrs Worrall" userId="S::aworrall@st-marymagdalenesrc.lancs.sch.uk::87058b47-8f84-4143-910d-9a5f901c996c" providerId="AD" clId="Web-{C3B23AFF-5A1A-4B26-ACB5-67CC693B2F4D}" dt="2023-09-06T10:09:22.762" v="77" actId="1076"/>
      <pc:docMkLst>
        <pc:docMk/>
      </pc:docMkLst>
      <pc:sldChg chg="addSp delSp modSp">
        <pc:chgData name="Mrs Worrall" userId="S::aworrall@st-marymagdalenesrc.lancs.sch.uk::87058b47-8f84-4143-910d-9a5f901c996c" providerId="AD" clId="Web-{C3B23AFF-5A1A-4B26-ACB5-67CC693B2F4D}" dt="2023-09-06T10:09:22.762" v="77" actId="1076"/>
        <pc:sldMkLst>
          <pc:docMk/>
          <pc:sldMk cId="1085084978" sldId="266"/>
        </pc:sldMkLst>
        <pc:spChg chg="add">
          <ac:chgData name="Mrs Worrall" userId="S::aworrall@st-marymagdalenesrc.lancs.sch.uk::87058b47-8f84-4143-910d-9a5f901c996c" providerId="AD" clId="Web-{C3B23AFF-5A1A-4B26-ACB5-67CC693B2F4D}" dt="2023-09-06T10:08:17.727" v="46"/>
          <ac:spMkLst>
            <pc:docMk/>
            <pc:sldMk cId="1085084978" sldId="266"/>
            <ac:spMk id="2" creationId="{E7C273AC-0281-7DAB-7EDB-506C52050EC7}"/>
          </ac:spMkLst>
        </pc:spChg>
        <pc:spChg chg="mod">
          <ac:chgData name="Mrs Worrall" userId="S::aworrall@st-marymagdalenesrc.lancs.sch.uk::87058b47-8f84-4143-910d-9a5f901c996c" providerId="AD" clId="Web-{C3B23AFF-5A1A-4B26-ACB5-67CC693B2F4D}" dt="2023-09-06T10:09:22.762" v="77" actId="1076"/>
          <ac:spMkLst>
            <pc:docMk/>
            <pc:sldMk cId="1085084978" sldId="266"/>
            <ac:spMk id="4" creationId="{00000000-0000-0000-0000-000000000000}"/>
          </ac:spMkLst>
        </pc:spChg>
        <pc:picChg chg="del">
          <ac:chgData name="Mrs Worrall" userId="S::aworrall@st-marymagdalenesrc.lancs.sch.uk::87058b47-8f84-4143-910d-9a5f901c996c" providerId="AD" clId="Web-{C3B23AFF-5A1A-4B26-ACB5-67CC693B2F4D}" dt="2023-09-06T10:05:37.545" v="0"/>
          <ac:picMkLst>
            <pc:docMk/>
            <pc:sldMk cId="1085084978" sldId="266"/>
            <ac:picMk id="4098" creationId="{00000000-0000-0000-0000-000000000000}"/>
          </ac:picMkLst>
        </pc:picChg>
      </pc:sldChg>
    </pc:docChg>
  </pc:docChgLst>
  <pc:docChgLst>
    <pc:chgData name="Mrs Worrall" userId="S::aworrall@st-marymagdalenesrc.lancs.sch.uk::87058b47-8f84-4143-910d-9a5f901c996c" providerId="AD" clId="Web-{CC74EB02-28B9-41A4-937F-3AB39A717836}"/>
    <pc:docChg chg="modSld">
      <pc:chgData name="Mrs Worrall" userId="S::aworrall@st-marymagdalenesrc.lancs.sch.uk::87058b47-8f84-4143-910d-9a5f901c996c" providerId="AD" clId="Web-{CC74EB02-28B9-41A4-937F-3AB39A717836}" dt="2023-09-06T09:57:37.410" v="6" actId="20577"/>
      <pc:docMkLst>
        <pc:docMk/>
      </pc:docMkLst>
      <pc:sldChg chg="addSp modSp">
        <pc:chgData name="Mrs Worrall" userId="S::aworrall@st-marymagdalenesrc.lancs.sch.uk::87058b47-8f84-4143-910d-9a5f901c996c" providerId="AD" clId="Web-{CC74EB02-28B9-41A4-937F-3AB39A717836}" dt="2023-09-06T09:57:37.410" v="6" actId="20577"/>
        <pc:sldMkLst>
          <pc:docMk/>
          <pc:sldMk cId="3654946158" sldId="267"/>
        </pc:sldMkLst>
        <pc:spChg chg="add mod">
          <ac:chgData name="Mrs Worrall" userId="S::aworrall@st-marymagdalenesrc.lancs.sch.uk::87058b47-8f84-4143-910d-9a5f901c996c" providerId="AD" clId="Web-{CC74EB02-28B9-41A4-937F-3AB39A717836}" dt="2023-09-06T09:57:37.410" v="6" actId="20577"/>
          <ac:spMkLst>
            <pc:docMk/>
            <pc:sldMk cId="3654946158" sldId="267"/>
            <ac:spMk id="5" creationId="{474E4409-6F54-540F-C1D0-33839C05DA6E}"/>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E2408F32-2D71-4A18-8AB2-A5F1A1515D68}" type="datetimeFigureOut">
              <a:rPr lang="en-US" smtClean="0"/>
              <a:t>9/9/2025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BAEF1F1-B2AD-4DF5-B9E2-F4401C37A0EB}" type="slidenum">
              <a:rPr lang="en-US" smtClean="0"/>
              <a:t>‹#›</a:t>
            </a:fld>
            <a:endParaRPr lang="en-US"/>
          </a:p>
        </p:txBody>
      </p:sp>
    </p:spTree>
    <p:extLst>
      <p:ext uri="{BB962C8B-B14F-4D97-AF65-F5344CB8AC3E}">
        <p14:creationId xmlns:p14="http://schemas.microsoft.com/office/powerpoint/2010/main" val="10420751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2408F32-2D71-4A18-8AB2-A5F1A1515D68}" type="datetimeFigureOut">
              <a:rPr lang="en-US" smtClean="0"/>
              <a:t>9/9/2025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BAEF1F1-B2AD-4DF5-B9E2-F4401C37A0EB}" type="slidenum">
              <a:rPr lang="en-US" smtClean="0"/>
              <a:t>‹#›</a:t>
            </a:fld>
            <a:endParaRPr lang="en-US"/>
          </a:p>
        </p:txBody>
      </p:sp>
    </p:spTree>
    <p:extLst>
      <p:ext uri="{BB962C8B-B14F-4D97-AF65-F5344CB8AC3E}">
        <p14:creationId xmlns:p14="http://schemas.microsoft.com/office/powerpoint/2010/main" val="15410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2408F32-2D71-4A18-8AB2-A5F1A1515D68}" type="datetimeFigureOut">
              <a:rPr lang="en-US" smtClean="0"/>
              <a:t>9/9/2025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BAEF1F1-B2AD-4DF5-B9E2-F4401C37A0EB}" type="slidenum">
              <a:rPr lang="en-US" smtClean="0"/>
              <a:t>‹#›</a:t>
            </a:fld>
            <a:endParaRPr lang="en-US"/>
          </a:p>
        </p:txBody>
      </p:sp>
    </p:spTree>
    <p:extLst>
      <p:ext uri="{BB962C8B-B14F-4D97-AF65-F5344CB8AC3E}">
        <p14:creationId xmlns:p14="http://schemas.microsoft.com/office/powerpoint/2010/main" val="36852564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2408F32-2D71-4A18-8AB2-A5F1A1515D68}" type="datetimeFigureOut">
              <a:rPr lang="en-US" smtClean="0"/>
              <a:t>9/9/2025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BAEF1F1-B2AD-4DF5-B9E2-F4401C37A0EB}" type="slidenum">
              <a:rPr lang="en-US" smtClean="0"/>
              <a:t>‹#›</a:t>
            </a:fld>
            <a:endParaRPr lang="en-US"/>
          </a:p>
        </p:txBody>
      </p:sp>
    </p:spTree>
    <p:extLst>
      <p:ext uri="{BB962C8B-B14F-4D97-AF65-F5344CB8AC3E}">
        <p14:creationId xmlns:p14="http://schemas.microsoft.com/office/powerpoint/2010/main" val="1686814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2408F32-2D71-4A18-8AB2-A5F1A1515D68}" type="datetimeFigureOut">
              <a:rPr lang="en-US" smtClean="0"/>
              <a:t>9/9/2025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BAEF1F1-B2AD-4DF5-B9E2-F4401C37A0EB}" type="slidenum">
              <a:rPr lang="en-US" smtClean="0"/>
              <a:t>‹#›</a:t>
            </a:fld>
            <a:endParaRPr lang="en-US"/>
          </a:p>
        </p:txBody>
      </p:sp>
    </p:spTree>
    <p:extLst>
      <p:ext uri="{BB962C8B-B14F-4D97-AF65-F5344CB8AC3E}">
        <p14:creationId xmlns:p14="http://schemas.microsoft.com/office/powerpoint/2010/main" val="22937616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2408F32-2D71-4A18-8AB2-A5F1A1515D68}" type="datetimeFigureOut">
              <a:rPr lang="en-US" smtClean="0"/>
              <a:t>9/9/2025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BAEF1F1-B2AD-4DF5-B9E2-F4401C37A0EB}" type="slidenum">
              <a:rPr lang="en-US" smtClean="0"/>
              <a:t>‹#›</a:t>
            </a:fld>
            <a:endParaRPr lang="en-US"/>
          </a:p>
        </p:txBody>
      </p:sp>
    </p:spTree>
    <p:extLst>
      <p:ext uri="{BB962C8B-B14F-4D97-AF65-F5344CB8AC3E}">
        <p14:creationId xmlns:p14="http://schemas.microsoft.com/office/powerpoint/2010/main" val="15176185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2408F32-2D71-4A18-8AB2-A5F1A1515D68}" type="datetimeFigureOut">
              <a:rPr lang="en-US" smtClean="0"/>
              <a:t>9/9/2025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BAEF1F1-B2AD-4DF5-B9E2-F4401C37A0EB}" type="slidenum">
              <a:rPr lang="en-US" smtClean="0"/>
              <a:t>‹#›</a:t>
            </a:fld>
            <a:endParaRPr lang="en-US"/>
          </a:p>
        </p:txBody>
      </p:sp>
    </p:spTree>
    <p:extLst>
      <p:ext uri="{BB962C8B-B14F-4D97-AF65-F5344CB8AC3E}">
        <p14:creationId xmlns:p14="http://schemas.microsoft.com/office/powerpoint/2010/main" val="40388317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2408F32-2D71-4A18-8AB2-A5F1A1515D68}" type="datetimeFigureOut">
              <a:rPr lang="en-US" smtClean="0"/>
              <a:t>9/9/2025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BAEF1F1-B2AD-4DF5-B9E2-F4401C37A0EB}" type="slidenum">
              <a:rPr lang="en-US" smtClean="0"/>
              <a:t>‹#›</a:t>
            </a:fld>
            <a:endParaRPr lang="en-US"/>
          </a:p>
        </p:txBody>
      </p:sp>
    </p:spTree>
    <p:extLst>
      <p:ext uri="{BB962C8B-B14F-4D97-AF65-F5344CB8AC3E}">
        <p14:creationId xmlns:p14="http://schemas.microsoft.com/office/powerpoint/2010/main" val="41893463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2408F32-2D71-4A18-8AB2-A5F1A1515D68}" type="datetimeFigureOut">
              <a:rPr lang="en-US" smtClean="0"/>
              <a:t>9/9/2025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BAEF1F1-B2AD-4DF5-B9E2-F4401C37A0EB}" type="slidenum">
              <a:rPr lang="en-US" smtClean="0"/>
              <a:t>‹#›</a:t>
            </a:fld>
            <a:endParaRPr lang="en-US"/>
          </a:p>
        </p:txBody>
      </p:sp>
    </p:spTree>
    <p:extLst>
      <p:ext uri="{BB962C8B-B14F-4D97-AF65-F5344CB8AC3E}">
        <p14:creationId xmlns:p14="http://schemas.microsoft.com/office/powerpoint/2010/main" val="5738168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2408F32-2D71-4A18-8AB2-A5F1A1515D68}" type="datetimeFigureOut">
              <a:rPr lang="en-US" smtClean="0"/>
              <a:t>9/9/2025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BAEF1F1-B2AD-4DF5-B9E2-F4401C37A0EB}" type="slidenum">
              <a:rPr lang="en-US" smtClean="0"/>
              <a:t>‹#›</a:t>
            </a:fld>
            <a:endParaRPr lang="en-US"/>
          </a:p>
        </p:txBody>
      </p:sp>
    </p:spTree>
    <p:extLst>
      <p:ext uri="{BB962C8B-B14F-4D97-AF65-F5344CB8AC3E}">
        <p14:creationId xmlns:p14="http://schemas.microsoft.com/office/powerpoint/2010/main" val="41771353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2408F32-2D71-4A18-8AB2-A5F1A1515D68}" type="datetimeFigureOut">
              <a:rPr lang="en-US" smtClean="0"/>
              <a:t>9/9/2025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BAEF1F1-B2AD-4DF5-B9E2-F4401C37A0EB}" type="slidenum">
              <a:rPr lang="en-US" smtClean="0"/>
              <a:t>‹#›</a:t>
            </a:fld>
            <a:endParaRPr lang="en-US"/>
          </a:p>
        </p:txBody>
      </p:sp>
    </p:spTree>
    <p:extLst>
      <p:ext uri="{BB962C8B-B14F-4D97-AF65-F5344CB8AC3E}">
        <p14:creationId xmlns:p14="http://schemas.microsoft.com/office/powerpoint/2010/main" val="40865036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DAA3FF"/>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408F32-2D71-4A18-8AB2-A5F1A1515D68}" type="datetimeFigureOut">
              <a:rPr lang="en-US" smtClean="0"/>
              <a:t>9/9/2025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BAEF1F1-B2AD-4DF5-B9E2-F4401C37A0EB}" type="slidenum">
              <a:rPr lang="en-US" smtClean="0"/>
              <a:t>‹#›</a:t>
            </a:fld>
            <a:endParaRPr lang="en-US"/>
          </a:p>
        </p:txBody>
      </p:sp>
    </p:spTree>
    <p:extLst>
      <p:ext uri="{BB962C8B-B14F-4D97-AF65-F5344CB8AC3E}">
        <p14:creationId xmlns:p14="http://schemas.microsoft.com/office/powerpoint/2010/main" val="7753944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s://www.coolmilk.com/parents/" TargetMode="Externa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54940" y="2156293"/>
            <a:ext cx="9144000" cy="2387600"/>
          </a:xfrm>
        </p:spPr>
        <p:txBody>
          <a:bodyPr>
            <a:noAutofit/>
          </a:bodyPr>
          <a:lstStyle/>
          <a:p>
            <a:r>
              <a:rPr lang="en-GB" sz="8800" b="1" dirty="0">
                <a:latin typeface="Tw Cen MT" panose="020B0602020104020603" pitchFamily="34" charset="0"/>
              </a:rPr>
              <a:t>Welcome</a:t>
            </a:r>
            <a:r>
              <a:rPr lang="en-GB" sz="8800" b="1" dirty="0">
                <a:latin typeface="+mn-lt"/>
              </a:rPr>
              <a:t> Meeting</a:t>
            </a:r>
            <a:br>
              <a:rPr lang="en-GB" sz="8800" b="1" dirty="0">
                <a:latin typeface="+mn-lt"/>
              </a:rPr>
            </a:br>
            <a:r>
              <a:rPr lang="en-GB" sz="8800" b="1" dirty="0" smtClean="0">
                <a:latin typeface="Tw Cen MT" panose="020B0602020104020603" pitchFamily="34" charset="0"/>
              </a:rPr>
              <a:t>EYFS</a:t>
            </a:r>
            <a:endParaRPr lang="en-US" sz="8800" b="1" dirty="0">
              <a:latin typeface="Tw Cen MT" panose="020B0602020104020603" pitchFamily="34" charset="0"/>
            </a:endParaRPr>
          </a:p>
        </p:txBody>
      </p:sp>
      <p:sp>
        <p:nvSpPr>
          <p:cNvPr id="3" name="Subtitle 2"/>
          <p:cNvSpPr>
            <a:spLocks noGrp="1"/>
          </p:cNvSpPr>
          <p:nvPr>
            <p:ph type="subTitle" idx="1"/>
          </p:nvPr>
        </p:nvSpPr>
        <p:spPr>
          <a:xfrm>
            <a:off x="765175" y="3778509"/>
            <a:ext cx="10974671" cy="1655762"/>
          </a:xfrm>
        </p:spPr>
        <p:txBody>
          <a:bodyPr>
            <a:noAutofit/>
          </a:bodyPr>
          <a:lstStyle/>
          <a:p>
            <a:endParaRPr lang="en-US" sz="8800" dirty="0"/>
          </a:p>
          <a:p>
            <a:r>
              <a:rPr lang="en-US" sz="8800" dirty="0" smtClean="0">
                <a:latin typeface="Tw Cen MT" panose="020B0602020104020603" pitchFamily="34" charset="0"/>
              </a:rPr>
              <a:t>Oscar Romero Class</a:t>
            </a:r>
            <a:endParaRPr lang="en-GB" sz="8800" dirty="0">
              <a:latin typeface="Tw Cen MT" panose="020B0602020104020603" pitchFamily="34" charset="0"/>
            </a:endParaRPr>
          </a:p>
        </p:txBody>
      </p:sp>
      <p:sp>
        <p:nvSpPr>
          <p:cNvPr id="4" name="AutoShape 2" descr="Free jungle explorers, Download Free jungle explorers png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4" descr="Free jungle explorers, Download Free jungle explorers png ..."/>
          <p:cNvSpPr>
            <a:spLocks noChangeAspect="1" noChangeArrowheads="1"/>
          </p:cNvSpPr>
          <p:nvPr/>
        </p:nvSpPr>
        <p:spPr bwMode="auto">
          <a:xfrm>
            <a:off x="307975" y="7937"/>
            <a:ext cx="180467"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6" descr="Free jungle explorers, Download Free jungle explorers png ..."/>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AutoShape 2" descr="Hand Painted Romero Cross – The Tablet Publishing Company"/>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4" descr="Hand Painted Romero Cross – The Tablet Publishing Company"/>
          <p:cNvSpPr>
            <a:spLocks noChangeAspect="1" noChangeArrowheads="1"/>
          </p:cNvSpPr>
          <p:nvPr/>
        </p:nvSpPr>
        <p:spPr bwMode="auto">
          <a:xfrm>
            <a:off x="-30450" y="312737"/>
            <a:ext cx="2970781" cy="297079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1" name="Picture 10" descr="C:\Users\krobinsworth\Downloads\St-Mary-Magdalenes-primary-Logo (4).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582414" y="312737"/>
            <a:ext cx="2157432" cy="1504110"/>
          </a:xfrm>
          <a:prstGeom prst="rect">
            <a:avLst/>
          </a:prstGeom>
          <a:noFill/>
          <a:ln>
            <a:noFill/>
          </a:ln>
        </p:spPr>
      </p:pic>
      <p:pic>
        <p:nvPicPr>
          <p:cNvPr id="12" name="Picture 11"/>
          <p:cNvPicPr/>
          <p:nvPr/>
        </p:nvPicPr>
        <p:blipFill>
          <a:blip r:embed="rId3"/>
          <a:stretch>
            <a:fillRect/>
          </a:stretch>
        </p:blipFill>
        <p:spPr>
          <a:xfrm>
            <a:off x="259553" y="228245"/>
            <a:ext cx="2860166" cy="1364164"/>
          </a:xfrm>
          <a:prstGeom prst="rect">
            <a:avLst/>
          </a:prstGeom>
        </p:spPr>
      </p:pic>
    </p:spTree>
    <p:extLst>
      <p:ext uri="{BB962C8B-B14F-4D97-AF65-F5344CB8AC3E}">
        <p14:creationId xmlns:p14="http://schemas.microsoft.com/office/powerpoint/2010/main" val="145292479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63947"/>
            <a:ext cx="9144000" cy="874388"/>
          </a:xfrm>
        </p:spPr>
        <p:txBody>
          <a:bodyPr>
            <a:normAutofit fontScale="90000"/>
          </a:bodyPr>
          <a:lstStyle/>
          <a:p>
            <a:r>
              <a:rPr lang="en-GB" b="1" u="sng" dirty="0">
                <a:latin typeface="Tw Cen MT" panose="020B0602020104020603" pitchFamily="34" charset="0"/>
              </a:rPr>
              <a:t>Adults in Class​</a:t>
            </a:r>
            <a:endParaRPr lang="en-US" b="1" u="sng" dirty="0">
              <a:latin typeface="Tw Cen MT" panose="020B0602020104020603" pitchFamily="34" charset="0"/>
            </a:endParaRPr>
          </a:p>
        </p:txBody>
      </p:sp>
      <p:sp>
        <p:nvSpPr>
          <p:cNvPr id="3" name="Subtitle 2"/>
          <p:cNvSpPr>
            <a:spLocks noGrp="1"/>
          </p:cNvSpPr>
          <p:nvPr>
            <p:ph type="subTitle" idx="1"/>
          </p:nvPr>
        </p:nvSpPr>
        <p:spPr>
          <a:xfrm>
            <a:off x="1524000" y="1138335"/>
            <a:ext cx="9144000" cy="3261049"/>
          </a:xfrm>
        </p:spPr>
        <p:txBody>
          <a:bodyPr>
            <a:normAutofit fontScale="25000" lnSpcReduction="20000"/>
          </a:bodyPr>
          <a:lstStyle/>
          <a:p>
            <a:pPr algn="l" fontAlgn="base"/>
            <a:r>
              <a:rPr lang="en-GB" sz="12800" b="1" u="sng" dirty="0">
                <a:latin typeface="Tw Cen MT" panose="020B0602020104020603" pitchFamily="34" charset="0"/>
              </a:rPr>
              <a:t>Class </a:t>
            </a:r>
            <a:r>
              <a:rPr lang="en-GB" sz="12800" b="1" u="sng" dirty="0" smtClean="0">
                <a:latin typeface="Tw Cen MT" panose="020B0602020104020603" pitchFamily="34" charset="0"/>
              </a:rPr>
              <a:t>Teacher</a:t>
            </a:r>
            <a:endParaRPr lang="en-GB" sz="12800" dirty="0">
              <a:latin typeface="Tw Cen MT" panose="020B0602020104020603" pitchFamily="34" charset="0"/>
            </a:endParaRPr>
          </a:p>
          <a:p>
            <a:pPr algn="l" fontAlgn="base"/>
            <a:r>
              <a:rPr lang="en-GB" sz="12800" dirty="0" smtClean="0">
                <a:latin typeface="Tw Cen MT" panose="020B0602020104020603" pitchFamily="34" charset="0"/>
              </a:rPr>
              <a:t>Mrs Rafique </a:t>
            </a:r>
          </a:p>
          <a:p>
            <a:pPr algn="l" fontAlgn="base"/>
            <a:r>
              <a:rPr lang="en-GB" sz="12800" dirty="0" smtClean="0">
                <a:latin typeface="Tw Cen MT" panose="020B0602020104020603" pitchFamily="34" charset="0"/>
              </a:rPr>
              <a:t>​</a:t>
            </a:r>
            <a:endParaRPr lang="en-GB" sz="12800" dirty="0">
              <a:latin typeface="Tw Cen MT" panose="020B0602020104020603" pitchFamily="34" charset="0"/>
            </a:endParaRPr>
          </a:p>
          <a:p>
            <a:pPr algn="l" fontAlgn="base"/>
            <a:r>
              <a:rPr lang="en-GB" sz="12800" b="1" u="sng" dirty="0">
                <a:latin typeface="Tw Cen MT" panose="020B0602020104020603" pitchFamily="34" charset="0"/>
              </a:rPr>
              <a:t>Teaching Assistants</a:t>
            </a:r>
            <a:r>
              <a:rPr lang="en-GB" sz="12800" dirty="0">
                <a:latin typeface="Tw Cen MT" panose="020B0602020104020603" pitchFamily="34" charset="0"/>
              </a:rPr>
              <a:t>​</a:t>
            </a:r>
          </a:p>
          <a:p>
            <a:pPr algn="l" fontAlgn="base"/>
            <a:r>
              <a:rPr lang="en-GB" sz="12800" dirty="0" smtClean="0">
                <a:latin typeface="Tw Cen MT" panose="020B0602020104020603" pitchFamily="34" charset="0"/>
              </a:rPr>
              <a:t>Mrs </a:t>
            </a:r>
            <a:r>
              <a:rPr lang="en-GB" sz="12800" dirty="0">
                <a:latin typeface="Tw Cen MT" panose="020B0602020104020603" pitchFamily="34" charset="0"/>
              </a:rPr>
              <a:t>Barlow</a:t>
            </a:r>
          </a:p>
          <a:p>
            <a:pPr algn="l" fontAlgn="base"/>
            <a:r>
              <a:rPr lang="en-GB" sz="12800" dirty="0" smtClean="0">
                <a:latin typeface="Tw Cen MT" panose="020B0602020104020603" pitchFamily="34" charset="0"/>
              </a:rPr>
              <a:t>​</a:t>
            </a:r>
            <a:endParaRPr lang="en-GB" sz="12800" dirty="0">
              <a:latin typeface="Tw Cen MT" panose="020B0602020104020603" pitchFamily="34" charset="0"/>
            </a:endParaRPr>
          </a:p>
          <a:p>
            <a:pPr algn="l" fontAlgn="base"/>
            <a:r>
              <a:rPr lang="en-GB" sz="12800" b="1" u="sng" dirty="0" smtClean="0">
                <a:latin typeface="Tw Cen MT" panose="020B0602020104020603" pitchFamily="34" charset="0"/>
              </a:rPr>
              <a:t>PE</a:t>
            </a:r>
            <a:r>
              <a:rPr lang="en-US" sz="12800" dirty="0" smtClean="0">
                <a:latin typeface="Tw Cen MT" panose="020B0602020104020603" pitchFamily="34" charset="0"/>
              </a:rPr>
              <a:t>​</a:t>
            </a:r>
            <a:endParaRPr lang="en-US" sz="12800" dirty="0">
              <a:latin typeface="Tw Cen MT" panose="020B0602020104020603" pitchFamily="34" charset="0"/>
            </a:endParaRPr>
          </a:p>
          <a:p>
            <a:pPr algn="l" fontAlgn="base"/>
            <a:r>
              <a:rPr lang="en-GB" sz="12800" dirty="0">
                <a:latin typeface="Tw Cen MT" panose="020B0602020104020603" pitchFamily="34" charset="0"/>
              </a:rPr>
              <a:t>Mr </a:t>
            </a:r>
            <a:r>
              <a:rPr lang="en-GB" sz="12800" dirty="0" smtClean="0">
                <a:latin typeface="Tw Cen MT" panose="020B0602020104020603" pitchFamily="34" charset="0"/>
              </a:rPr>
              <a:t>Lee</a:t>
            </a:r>
          </a:p>
          <a:p>
            <a:pPr algn="l" fontAlgn="base"/>
            <a:endParaRPr lang="en-GB" sz="12800" dirty="0">
              <a:latin typeface="Tw Cen MT" panose="020B0602020104020603" pitchFamily="34" charset="0"/>
            </a:endParaRPr>
          </a:p>
          <a:p>
            <a:pPr algn="l" fontAlgn="base"/>
            <a:r>
              <a:rPr lang="en-GB" sz="12800" b="1" u="sng" dirty="0">
                <a:latin typeface="Tw Cen MT" panose="020B0602020104020603" pitchFamily="34" charset="0"/>
              </a:rPr>
              <a:t>Music</a:t>
            </a:r>
            <a:r>
              <a:rPr lang="en-US" sz="12800" dirty="0">
                <a:latin typeface="Tw Cen MT" panose="020B0602020104020603" pitchFamily="34" charset="0"/>
              </a:rPr>
              <a:t>​</a:t>
            </a:r>
          </a:p>
          <a:p>
            <a:pPr algn="l" fontAlgn="base"/>
            <a:r>
              <a:rPr lang="en-GB" sz="12800" dirty="0">
                <a:latin typeface="Tw Cen MT" panose="020B0602020104020603" pitchFamily="34" charset="0"/>
              </a:rPr>
              <a:t>Mrs Fillingham​</a:t>
            </a:r>
          </a:p>
          <a:p>
            <a:pPr algn="l" fontAlgn="base"/>
            <a:r>
              <a:rPr lang="en-GB" sz="7000" dirty="0">
                <a:latin typeface="Tw Cen MT" panose="020B0602020104020603" pitchFamily="34" charset="0"/>
              </a:rPr>
              <a:t>​</a:t>
            </a:r>
          </a:p>
          <a:p>
            <a:endParaRPr lang="en-US" dirty="0">
              <a:latin typeface="Tw Cen MT" panose="020B0602020104020603" pitchFamily="34" charset="0"/>
            </a:endParaRPr>
          </a:p>
        </p:txBody>
      </p:sp>
    </p:spTree>
    <p:extLst>
      <p:ext uri="{BB962C8B-B14F-4D97-AF65-F5344CB8AC3E}">
        <p14:creationId xmlns:p14="http://schemas.microsoft.com/office/powerpoint/2010/main" val="46377697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32560" y="402273"/>
            <a:ext cx="9144000" cy="843597"/>
          </a:xfrm>
        </p:spPr>
        <p:txBody>
          <a:bodyPr>
            <a:normAutofit fontScale="90000"/>
          </a:bodyPr>
          <a:lstStyle/>
          <a:p>
            <a:r>
              <a:rPr lang="en-GB" b="1" u="sng" dirty="0">
                <a:latin typeface="Tw Cen MT" panose="020B0602020104020603" pitchFamily="34" charset="0"/>
              </a:rPr>
              <a:t>Class Rules</a:t>
            </a:r>
            <a:endParaRPr lang="en-US" b="1" u="sng" dirty="0">
              <a:latin typeface="Tw Cen MT" panose="020B0602020104020603" pitchFamily="34" charset="0"/>
            </a:endParaRPr>
          </a:p>
        </p:txBody>
      </p:sp>
      <p:sp>
        <p:nvSpPr>
          <p:cNvPr id="3" name="Subtitle 2"/>
          <p:cNvSpPr>
            <a:spLocks noGrp="1"/>
          </p:cNvSpPr>
          <p:nvPr>
            <p:ph type="subTitle" idx="1"/>
          </p:nvPr>
        </p:nvSpPr>
        <p:spPr>
          <a:xfrm>
            <a:off x="1352550" y="1384618"/>
            <a:ext cx="9144000" cy="4947602"/>
          </a:xfrm>
        </p:spPr>
        <p:txBody>
          <a:bodyPr>
            <a:normAutofit fontScale="77500" lnSpcReduction="20000"/>
          </a:bodyPr>
          <a:lstStyle/>
          <a:p>
            <a:pPr marL="571500" indent="-571500" algn="l">
              <a:buFont typeface="Arial" panose="020B0604020202020204" pitchFamily="34" charset="0"/>
              <a:buChar char="•"/>
            </a:pPr>
            <a:r>
              <a:rPr lang="en-GB" sz="6200" dirty="0">
                <a:latin typeface="Tw Cen MT" panose="020B0602020104020603" pitchFamily="34" charset="0"/>
              </a:rPr>
              <a:t>Be kind to each other.</a:t>
            </a:r>
          </a:p>
          <a:p>
            <a:pPr marL="571500" indent="-571500" algn="l">
              <a:buFont typeface="Arial" panose="020B0604020202020204" pitchFamily="34" charset="0"/>
              <a:buChar char="•"/>
            </a:pPr>
            <a:r>
              <a:rPr lang="en-GB" sz="6200" dirty="0">
                <a:latin typeface="Tw Cen MT" panose="020B0602020104020603" pitchFamily="34" charset="0"/>
              </a:rPr>
              <a:t>Use kind hands and kind feet.</a:t>
            </a:r>
          </a:p>
          <a:p>
            <a:pPr marL="571500" indent="-571500" algn="l">
              <a:buFont typeface="Arial" panose="020B0604020202020204" pitchFamily="34" charset="0"/>
              <a:buChar char="•"/>
            </a:pPr>
            <a:r>
              <a:rPr lang="en-GB" sz="6200" dirty="0">
                <a:latin typeface="Tw Cen MT" panose="020B0602020104020603" pitchFamily="34" charset="0"/>
              </a:rPr>
              <a:t>Put your hand up to answer a question.</a:t>
            </a:r>
          </a:p>
          <a:p>
            <a:pPr marL="571500" indent="-571500" algn="l">
              <a:buFont typeface="Arial" panose="020B0604020202020204" pitchFamily="34" charset="0"/>
              <a:buChar char="•"/>
            </a:pPr>
            <a:r>
              <a:rPr lang="en-GB" sz="6200" dirty="0">
                <a:latin typeface="Tw Cen MT" panose="020B0602020104020603" pitchFamily="34" charset="0"/>
              </a:rPr>
              <a:t>Good sitting and good listening.</a:t>
            </a:r>
          </a:p>
          <a:p>
            <a:pPr marL="571500" indent="-571500" algn="l">
              <a:buFont typeface="Arial" panose="020B0604020202020204" pitchFamily="34" charset="0"/>
              <a:buChar char="•"/>
            </a:pPr>
            <a:r>
              <a:rPr lang="en-GB" sz="6200" dirty="0">
                <a:latin typeface="Tw Cen MT" panose="020B0602020104020603" pitchFamily="34" charset="0"/>
              </a:rPr>
              <a:t>Use your manners.</a:t>
            </a:r>
          </a:p>
          <a:p>
            <a:pPr marL="571500" indent="-571500" algn="l">
              <a:buFont typeface="Arial" panose="020B0604020202020204" pitchFamily="34" charset="0"/>
              <a:buChar char="•"/>
            </a:pPr>
            <a:r>
              <a:rPr lang="en-GB" sz="6200" dirty="0">
                <a:latin typeface="Tw Cen MT" panose="020B0602020104020603" pitchFamily="34" charset="0"/>
              </a:rPr>
              <a:t>Look after the classroom.</a:t>
            </a:r>
          </a:p>
          <a:p>
            <a:pPr marL="571500" indent="-571500" algn="l">
              <a:buFont typeface="Arial" panose="020B0604020202020204" pitchFamily="34" charset="0"/>
              <a:buChar char="•"/>
            </a:pPr>
            <a:endParaRPr lang="en-GB" sz="3600" dirty="0">
              <a:latin typeface="Tw Cen MT" panose="020B0602020104020603" pitchFamily="34" charset="0"/>
            </a:endParaRPr>
          </a:p>
          <a:p>
            <a:endParaRPr lang="en-US" dirty="0">
              <a:latin typeface="Tw Cen MT" panose="020B0602020104020603" pitchFamily="34" charset="0"/>
            </a:endParaRPr>
          </a:p>
        </p:txBody>
      </p:sp>
    </p:spTree>
    <p:extLst>
      <p:ext uri="{BB962C8B-B14F-4D97-AF65-F5344CB8AC3E}">
        <p14:creationId xmlns:p14="http://schemas.microsoft.com/office/powerpoint/2010/main" val="160351899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a:latin typeface="Tw Cen MT" panose="020B0602020104020603" pitchFamily="34" charset="0"/>
              </a:rPr>
              <a:t>School Uniform &amp; PE Kit</a:t>
            </a:r>
            <a:r>
              <a:rPr lang="en-GB" dirty="0">
                <a:latin typeface="Tw Cen MT" panose="020B0602020104020603" pitchFamily="34" charset="0"/>
              </a:rPr>
              <a:t>​</a:t>
            </a:r>
            <a:endParaRPr lang="en-US" dirty="0">
              <a:latin typeface="Tw Cen MT" panose="020B0602020104020603" pitchFamily="34" charset="0"/>
            </a:endParaRPr>
          </a:p>
        </p:txBody>
      </p:sp>
      <p:sp>
        <p:nvSpPr>
          <p:cNvPr id="3" name="Content Placeholder 2"/>
          <p:cNvSpPr>
            <a:spLocks noGrp="1"/>
          </p:cNvSpPr>
          <p:nvPr>
            <p:ph idx="1"/>
          </p:nvPr>
        </p:nvSpPr>
        <p:spPr>
          <a:xfrm>
            <a:off x="346710" y="1437005"/>
            <a:ext cx="4842510" cy="4351338"/>
          </a:xfrm>
        </p:spPr>
        <p:txBody>
          <a:bodyPr>
            <a:normAutofit fontScale="92500"/>
          </a:bodyPr>
          <a:lstStyle/>
          <a:p>
            <a:pPr fontAlgn="base"/>
            <a:r>
              <a:rPr lang="en-GB" dirty="0">
                <a:latin typeface="Tw Cen MT" panose="020B0602020104020603" pitchFamily="34" charset="0"/>
              </a:rPr>
              <a:t>Black school shoes (Not trainers)</a:t>
            </a:r>
            <a:r>
              <a:rPr lang="en-US" dirty="0">
                <a:latin typeface="Tw Cen MT" panose="020B0602020104020603" pitchFamily="34" charset="0"/>
              </a:rPr>
              <a:t>​</a:t>
            </a:r>
          </a:p>
          <a:p>
            <a:pPr fontAlgn="base"/>
            <a:r>
              <a:rPr lang="en-GB" dirty="0">
                <a:latin typeface="Tw Cen MT" panose="020B0602020104020603" pitchFamily="34" charset="0"/>
              </a:rPr>
              <a:t>Black socks or tights</a:t>
            </a:r>
            <a:r>
              <a:rPr lang="en-US" dirty="0">
                <a:latin typeface="Tw Cen MT" panose="020B0602020104020603" pitchFamily="34" charset="0"/>
              </a:rPr>
              <a:t>​</a:t>
            </a:r>
          </a:p>
          <a:p>
            <a:pPr fontAlgn="base"/>
            <a:r>
              <a:rPr lang="en-GB" dirty="0">
                <a:latin typeface="Tw Cen MT" panose="020B0602020104020603" pitchFamily="34" charset="0"/>
              </a:rPr>
              <a:t>Jumper or Cardigan</a:t>
            </a:r>
            <a:r>
              <a:rPr lang="en-US" dirty="0">
                <a:latin typeface="Tw Cen MT" panose="020B0602020104020603" pitchFamily="34" charset="0"/>
              </a:rPr>
              <a:t>​</a:t>
            </a:r>
          </a:p>
          <a:p>
            <a:pPr fontAlgn="base"/>
            <a:r>
              <a:rPr lang="en-GB" dirty="0">
                <a:latin typeface="Tw Cen MT" panose="020B0602020104020603" pitchFamily="34" charset="0"/>
              </a:rPr>
              <a:t>White shirt</a:t>
            </a:r>
            <a:r>
              <a:rPr lang="en-US" dirty="0">
                <a:latin typeface="Tw Cen MT" panose="020B0602020104020603" pitchFamily="34" charset="0"/>
              </a:rPr>
              <a:t>​</a:t>
            </a:r>
          </a:p>
          <a:p>
            <a:pPr fontAlgn="base"/>
            <a:r>
              <a:rPr lang="en-GB" dirty="0">
                <a:latin typeface="Tw Cen MT" panose="020B0602020104020603" pitchFamily="34" charset="0"/>
              </a:rPr>
              <a:t>Tie     </a:t>
            </a:r>
            <a:r>
              <a:rPr lang="en-US" dirty="0">
                <a:latin typeface="Tw Cen MT" panose="020B0602020104020603" pitchFamily="34" charset="0"/>
              </a:rPr>
              <a:t>​</a:t>
            </a:r>
          </a:p>
          <a:p>
            <a:pPr fontAlgn="base"/>
            <a:r>
              <a:rPr lang="en-GB" dirty="0">
                <a:latin typeface="Tw Cen MT" panose="020B0602020104020603" pitchFamily="34" charset="0"/>
              </a:rPr>
              <a:t>Coat</a:t>
            </a:r>
            <a:r>
              <a:rPr lang="en-US" dirty="0">
                <a:latin typeface="Tw Cen MT" panose="020B0602020104020603" pitchFamily="34" charset="0"/>
              </a:rPr>
              <a:t>​</a:t>
            </a:r>
          </a:p>
          <a:p>
            <a:pPr fontAlgn="base"/>
            <a:r>
              <a:rPr lang="en-GB" dirty="0">
                <a:latin typeface="Tw Cen MT" panose="020B0602020104020603" pitchFamily="34" charset="0"/>
              </a:rPr>
              <a:t>Small hair accessories: black, white, purple</a:t>
            </a:r>
            <a:r>
              <a:rPr lang="en-US" dirty="0">
                <a:latin typeface="Tw Cen MT" panose="020B0602020104020603" pitchFamily="34" charset="0"/>
              </a:rPr>
              <a:t>​</a:t>
            </a:r>
          </a:p>
          <a:p>
            <a:pPr fontAlgn="base"/>
            <a:r>
              <a:rPr lang="en-GB" dirty="0">
                <a:latin typeface="Tw Cen MT" panose="020B0602020104020603" pitchFamily="34" charset="0"/>
              </a:rPr>
              <a:t>No nail polish to be worn. ​</a:t>
            </a:r>
          </a:p>
          <a:p>
            <a:pPr fontAlgn="base"/>
            <a:endParaRPr lang="en-GB" dirty="0">
              <a:latin typeface="Tw Cen MT" panose="020B0602020104020603" pitchFamily="34" charset="0"/>
            </a:endParaRPr>
          </a:p>
        </p:txBody>
      </p:sp>
      <p:sp>
        <p:nvSpPr>
          <p:cNvPr id="4" name="TextBox 3"/>
          <p:cNvSpPr txBox="1"/>
          <p:nvPr/>
        </p:nvSpPr>
        <p:spPr>
          <a:xfrm>
            <a:off x="6130290" y="1554480"/>
            <a:ext cx="5223510" cy="4154984"/>
          </a:xfrm>
          <a:prstGeom prst="rect">
            <a:avLst/>
          </a:prstGeom>
          <a:noFill/>
        </p:spPr>
        <p:txBody>
          <a:bodyPr wrap="square" rtlCol="0">
            <a:spAutoFit/>
          </a:bodyPr>
          <a:lstStyle/>
          <a:p>
            <a:pPr marL="285750" indent="-285750" fontAlgn="base">
              <a:buFont typeface="Arial" panose="020B0604020202020204" pitchFamily="34" charset="0"/>
              <a:buChar char="•"/>
            </a:pPr>
            <a:r>
              <a:rPr lang="en-GB" sz="2400" dirty="0">
                <a:latin typeface="Tw Cen MT" panose="020B0602020104020603" pitchFamily="34" charset="0"/>
              </a:rPr>
              <a:t>Full PE kit required for every session</a:t>
            </a:r>
            <a:r>
              <a:rPr lang="en-US" sz="2400" dirty="0">
                <a:latin typeface="Tw Cen MT" panose="020B0602020104020603" pitchFamily="34" charset="0"/>
              </a:rPr>
              <a:t>​</a:t>
            </a:r>
          </a:p>
          <a:p>
            <a:pPr marL="285750" indent="-285750" fontAlgn="base">
              <a:buFont typeface="Arial" panose="020B0604020202020204" pitchFamily="34" charset="0"/>
              <a:buChar char="•"/>
            </a:pPr>
            <a:r>
              <a:rPr lang="en-GB" sz="2400" dirty="0">
                <a:latin typeface="Tw Cen MT" panose="020B0602020104020603" pitchFamily="34" charset="0"/>
              </a:rPr>
              <a:t>Indoor PE kit : Black shorts, white t-shirt and black plimsolls</a:t>
            </a:r>
            <a:r>
              <a:rPr lang="en-US" sz="2400" dirty="0">
                <a:latin typeface="Tw Cen MT" panose="020B0602020104020603" pitchFamily="34" charset="0"/>
              </a:rPr>
              <a:t>​</a:t>
            </a:r>
          </a:p>
          <a:p>
            <a:pPr marL="285750" indent="-285750" fontAlgn="base">
              <a:buFont typeface="Arial" panose="020B0604020202020204" pitchFamily="34" charset="0"/>
              <a:buChar char="•"/>
            </a:pPr>
            <a:r>
              <a:rPr lang="en-GB" sz="2400" dirty="0">
                <a:latin typeface="Tw Cen MT" panose="020B0602020104020603" pitchFamily="34" charset="0"/>
              </a:rPr>
              <a:t>Outdoor PE kit :plain black tracksuit bottoms/ leggings, plain black tracksuit top, trainers</a:t>
            </a:r>
            <a:r>
              <a:rPr lang="en-GB" sz="2400" dirty="0">
                <a:solidFill>
                  <a:srgbClr val="FF0000"/>
                </a:solidFill>
                <a:latin typeface="Tw Cen MT" panose="020B0602020104020603" pitchFamily="34" charset="0"/>
              </a:rPr>
              <a:t>.(no logos)</a:t>
            </a:r>
            <a:endParaRPr lang="en-US" sz="2400" dirty="0">
              <a:latin typeface="Tw Cen MT" panose="020B0602020104020603" pitchFamily="34" charset="0"/>
            </a:endParaRPr>
          </a:p>
          <a:p>
            <a:pPr marL="285750" indent="-285750" fontAlgn="base">
              <a:buFont typeface="Arial" panose="020B0604020202020204" pitchFamily="34" charset="0"/>
              <a:buChar char="•"/>
            </a:pPr>
            <a:r>
              <a:rPr lang="en-GB" sz="2400" u="sng" dirty="0">
                <a:solidFill>
                  <a:srgbClr val="FF0000"/>
                </a:solidFill>
                <a:latin typeface="Tw Cen MT" panose="020B0602020104020603" pitchFamily="34" charset="0"/>
              </a:rPr>
              <a:t>Earrings must be removed for PE.  This must be either at home or by the child.</a:t>
            </a:r>
            <a:r>
              <a:rPr lang="en-US" sz="2400" u="sng" dirty="0">
                <a:solidFill>
                  <a:srgbClr val="FF0000"/>
                </a:solidFill>
                <a:latin typeface="Tw Cen MT" panose="020B0602020104020603" pitchFamily="34" charset="0"/>
              </a:rPr>
              <a:t>​</a:t>
            </a:r>
          </a:p>
          <a:p>
            <a:pPr marL="285750" indent="-285750" fontAlgn="base">
              <a:buFont typeface="Arial" panose="020B0604020202020204" pitchFamily="34" charset="0"/>
              <a:buChar char="•"/>
            </a:pPr>
            <a:r>
              <a:rPr lang="en-GB" sz="2400" dirty="0">
                <a:latin typeface="Tw Cen MT" panose="020B0602020104020603" pitchFamily="34" charset="0"/>
              </a:rPr>
              <a:t>Hair must be tied up if shoulder length or longer. </a:t>
            </a:r>
            <a:r>
              <a:rPr lang="en-US" sz="2400" dirty="0">
                <a:latin typeface="Tw Cen MT" panose="020B0602020104020603" pitchFamily="34" charset="0"/>
              </a:rPr>
              <a:t>​</a:t>
            </a:r>
          </a:p>
        </p:txBody>
      </p:sp>
      <p:sp>
        <p:nvSpPr>
          <p:cNvPr id="5" name="TextBox 4"/>
          <p:cNvSpPr txBox="1"/>
          <p:nvPr/>
        </p:nvSpPr>
        <p:spPr>
          <a:xfrm>
            <a:off x="525780" y="6069330"/>
            <a:ext cx="10595610" cy="523220"/>
          </a:xfrm>
          <a:prstGeom prst="rect">
            <a:avLst/>
          </a:prstGeom>
          <a:noFill/>
        </p:spPr>
        <p:txBody>
          <a:bodyPr wrap="square" rtlCol="0">
            <a:spAutoFit/>
          </a:bodyPr>
          <a:lstStyle/>
          <a:p>
            <a:pPr algn="ctr"/>
            <a:r>
              <a:rPr lang="en-GB" sz="2800" b="1" u="sng" dirty="0">
                <a:solidFill>
                  <a:srgbClr val="FF0000"/>
                </a:solidFill>
                <a:latin typeface="Tw Cen MT" panose="020B0602020104020603" pitchFamily="34" charset="0"/>
              </a:rPr>
              <a:t>PLEASE ENSURE ALL UNIFORM </a:t>
            </a:r>
            <a:r>
              <a:rPr lang="en-GB" sz="2800" b="1" u="sng" dirty="0" smtClean="0">
                <a:solidFill>
                  <a:srgbClr val="FF0000"/>
                </a:solidFill>
                <a:latin typeface="Tw Cen MT" panose="020B0602020104020603" pitchFamily="34" charset="0"/>
              </a:rPr>
              <a:t>AND BELONGININGS ARE </a:t>
            </a:r>
            <a:r>
              <a:rPr lang="en-GB" sz="2800" b="1" u="sng" dirty="0">
                <a:solidFill>
                  <a:srgbClr val="FF0000"/>
                </a:solidFill>
                <a:latin typeface="Tw Cen MT" panose="020B0602020104020603" pitchFamily="34" charset="0"/>
              </a:rPr>
              <a:t>LABELLED</a:t>
            </a:r>
          </a:p>
        </p:txBody>
      </p:sp>
    </p:spTree>
    <p:extLst>
      <p:ext uri="{BB962C8B-B14F-4D97-AF65-F5344CB8AC3E}">
        <p14:creationId xmlns:p14="http://schemas.microsoft.com/office/powerpoint/2010/main" val="197153612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35430" y="5968683"/>
            <a:ext cx="9144000" cy="1529397"/>
          </a:xfrm>
        </p:spPr>
        <p:txBody>
          <a:bodyPr>
            <a:normAutofit fontScale="90000"/>
          </a:bodyPr>
          <a:lstStyle/>
          <a:p>
            <a:r>
              <a:rPr lang="en-GB" b="1" u="sng" dirty="0">
                <a:latin typeface="Tw Cen MT" panose="020B0602020104020603" pitchFamily="34" charset="0"/>
              </a:rPr>
              <a:t/>
            </a:r>
            <a:br>
              <a:rPr lang="en-GB" b="1" u="sng" dirty="0">
                <a:latin typeface="Tw Cen MT" panose="020B0602020104020603" pitchFamily="34" charset="0"/>
              </a:rPr>
            </a:br>
            <a:r>
              <a:rPr lang="en-GB" b="1" u="sng" dirty="0">
                <a:latin typeface="Tw Cen MT" panose="020B0602020104020603" pitchFamily="34" charset="0"/>
              </a:rPr>
              <a:t>Water bottles </a:t>
            </a:r>
            <a:br>
              <a:rPr lang="en-GB" b="1" u="sng" dirty="0">
                <a:latin typeface="Tw Cen MT" panose="020B0602020104020603" pitchFamily="34" charset="0"/>
              </a:rPr>
            </a:br>
            <a:r>
              <a:rPr lang="en-GB" b="1" u="sng" dirty="0">
                <a:latin typeface="Tw Cen MT" panose="020B0602020104020603" pitchFamily="34" charset="0"/>
              </a:rPr>
              <a:t>                           </a:t>
            </a:r>
            <a:r>
              <a:rPr lang="en-GB" dirty="0">
                <a:latin typeface="Tw Cen MT" panose="020B0602020104020603" pitchFamily="34" charset="0"/>
              </a:rPr>
              <a:t/>
            </a:r>
            <a:br>
              <a:rPr lang="en-GB" dirty="0">
                <a:latin typeface="Tw Cen MT" panose="020B0602020104020603" pitchFamily="34" charset="0"/>
              </a:rPr>
            </a:br>
            <a:r>
              <a:rPr lang="en-GB" dirty="0">
                <a:latin typeface="Tw Cen MT" panose="020B0602020104020603" pitchFamily="34" charset="0"/>
              </a:rPr>
              <a:t>Please ensure your child has a water bottle to use in class.</a:t>
            </a:r>
            <a:br>
              <a:rPr lang="en-GB" dirty="0">
                <a:latin typeface="Tw Cen MT" panose="020B0602020104020603" pitchFamily="34" charset="0"/>
              </a:rPr>
            </a:br>
            <a:r>
              <a:rPr lang="en-GB" dirty="0">
                <a:latin typeface="Tw Cen MT" panose="020B0602020104020603" pitchFamily="34" charset="0"/>
              </a:rPr>
              <a:t/>
            </a:r>
            <a:br>
              <a:rPr lang="en-GB" dirty="0">
                <a:latin typeface="Tw Cen MT" panose="020B0602020104020603" pitchFamily="34" charset="0"/>
              </a:rPr>
            </a:br>
            <a:r>
              <a:rPr lang="en-GB" b="1" u="sng" dirty="0">
                <a:latin typeface="Tw Cen MT" panose="020B0602020104020603" pitchFamily="34" charset="0"/>
              </a:rPr>
              <a:t>No juice is allowed unless agreed by Mrs Loughran.</a:t>
            </a:r>
            <a:r>
              <a:rPr lang="en-GB" u="sng" dirty="0">
                <a:latin typeface="Tw Cen MT" panose="020B0602020104020603" pitchFamily="34" charset="0"/>
              </a:rPr>
              <a:t>​</a:t>
            </a:r>
            <a:r>
              <a:rPr lang="en-GB" dirty="0">
                <a:latin typeface="Tw Cen MT" panose="020B0602020104020603" pitchFamily="34" charset="0"/>
              </a:rPr>
              <a:t/>
            </a:r>
            <a:br>
              <a:rPr lang="en-GB" dirty="0">
                <a:latin typeface="Tw Cen MT" panose="020B0602020104020603" pitchFamily="34" charset="0"/>
              </a:rPr>
            </a:br>
            <a:r>
              <a:rPr lang="en-GB" dirty="0">
                <a:latin typeface="Tw Cen MT" panose="020B0602020104020603" pitchFamily="34" charset="0"/>
              </a:rPr>
              <a:t/>
            </a:r>
            <a:br>
              <a:rPr lang="en-GB" dirty="0">
                <a:latin typeface="Tw Cen MT" panose="020B0602020104020603" pitchFamily="34" charset="0"/>
              </a:rPr>
            </a:br>
            <a:endParaRPr lang="en-US" dirty="0">
              <a:latin typeface="Tw Cen MT" panose="020B0602020104020603" pitchFamily="34" charset="0"/>
            </a:endParaRPr>
          </a:p>
        </p:txBody>
      </p:sp>
    </p:spTree>
    <p:extLst>
      <p:ext uri="{BB962C8B-B14F-4D97-AF65-F5344CB8AC3E}">
        <p14:creationId xmlns:p14="http://schemas.microsoft.com/office/powerpoint/2010/main" val="373035480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310833"/>
            <a:ext cx="9144000" cy="1472247"/>
          </a:xfrm>
        </p:spPr>
        <p:txBody>
          <a:bodyPr/>
          <a:lstStyle/>
          <a:p>
            <a:r>
              <a:rPr lang="en-GB" b="1" u="sng" dirty="0">
                <a:latin typeface="Tw Cen MT" panose="020B0602020104020603" pitchFamily="34" charset="0"/>
              </a:rPr>
              <a:t>Milk</a:t>
            </a:r>
            <a:endParaRPr lang="en-US" b="1" u="sng" dirty="0">
              <a:latin typeface="Tw Cen MT" panose="020B0602020104020603" pitchFamily="34" charset="0"/>
            </a:endParaRPr>
          </a:p>
        </p:txBody>
      </p:sp>
      <p:sp>
        <p:nvSpPr>
          <p:cNvPr id="3" name="Subtitle 2"/>
          <p:cNvSpPr>
            <a:spLocks noGrp="1"/>
          </p:cNvSpPr>
          <p:nvPr>
            <p:ph type="subTitle" idx="1"/>
          </p:nvPr>
        </p:nvSpPr>
        <p:spPr>
          <a:xfrm>
            <a:off x="1423035" y="2047558"/>
            <a:ext cx="9144000" cy="1655762"/>
          </a:xfrm>
        </p:spPr>
        <p:txBody>
          <a:bodyPr>
            <a:noAutofit/>
          </a:bodyPr>
          <a:lstStyle/>
          <a:p>
            <a:r>
              <a:rPr lang="en-GB" sz="4400" dirty="0">
                <a:latin typeface="Tw Cen MT" panose="020B0602020104020603" pitchFamily="34" charset="0"/>
              </a:rPr>
              <a:t>Now your child is 5 years old they no longer receive free milk. If you would like your child to have milk then please register your child on this website. </a:t>
            </a:r>
            <a:endParaRPr lang="en-US" sz="4400" dirty="0">
              <a:latin typeface="Tw Cen MT" panose="020B0602020104020603" pitchFamily="34" charset="0"/>
            </a:endParaRPr>
          </a:p>
        </p:txBody>
      </p:sp>
      <p:sp>
        <p:nvSpPr>
          <p:cNvPr id="4" name="Rectangle 3"/>
          <p:cNvSpPr/>
          <p:nvPr/>
        </p:nvSpPr>
        <p:spPr>
          <a:xfrm>
            <a:off x="2388870" y="5257800"/>
            <a:ext cx="7212330" cy="646331"/>
          </a:xfrm>
          <a:prstGeom prst="rect">
            <a:avLst/>
          </a:prstGeom>
        </p:spPr>
        <p:txBody>
          <a:bodyPr wrap="square">
            <a:spAutoFit/>
          </a:bodyPr>
          <a:lstStyle/>
          <a:p>
            <a:r>
              <a:rPr lang="en-US" sz="3600" dirty="0">
                <a:hlinkClick r:id="rId2"/>
              </a:rPr>
              <a:t>https://www.coolmilk.com/parents/</a:t>
            </a:r>
            <a:endParaRPr lang="en-US" sz="3600" dirty="0"/>
          </a:p>
        </p:txBody>
      </p:sp>
      <p:sp>
        <p:nvSpPr>
          <p:cNvPr id="6" name="AutoShape 2" descr="Edinburgh school to ditch cartons of milk as part of pilot - Midlothian View"/>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AutoShape 4" descr="Edinburgh school to ditch cartons of milk as part of pilot - Midlothian View"/>
          <p:cNvSpPr>
            <a:spLocks noChangeAspect="1" noChangeArrowheads="1"/>
          </p:cNvSpPr>
          <p:nvPr/>
        </p:nvSpPr>
        <p:spPr bwMode="auto">
          <a:xfrm>
            <a:off x="307975" y="7937"/>
            <a:ext cx="2140896" cy="2140903"/>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078" name="Picture 6" descr="Edinburgh school to ditch cartons of milk as part of pilot - Midlothian View"/>
          <p:cNvPicPr>
            <a:picLocks noChangeAspect="1" noChangeArrowheads="1"/>
          </p:cNvPicPr>
          <p:nvPr/>
        </p:nvPicPr>
        <p:blipFill rotWithShape="1">
          <a:blip r:embed="rId3">
            <a:extLst>
              <a:ext uri="{28A0092B-C50C-407E-A947-70E740481C1C}">
                <a14:useLocalDpi xmlns:a14="http://schemas.microsoft.com/office/drawing/2010/main" val="0"/>
              </a:ext>
            </a:extLst>
          </a:blip>
          <a:srcRect l="32320" t="434" r="31403" b="3119"/>
          <a:stretch/>
        </p:blipFill>
        <p:spPr bwMode="auto">
          <a:xfrm>
            <a:off x="99695" y="160339"/>
            <a:ext cx="1531620" cy="25371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80903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5400" b="1" u="sng" dirty="0">
                <a:latin typeface="Tw Cen MT" panose="020B0602020104020603" pitchFamily="34" charset="0"/>
              </a:rPr>
              <a:t>Snacks &amp; Lunches </a:t>
            </a:r>
            <a:endParaRPr lang="en-US" sz="5400" b="1" u="sng" dirty="0">
              <a:latin typeface="Tw Cen MT" panose="020B0602020104020603" pitchFamily="34" charset="0"/>
            </a:endParaRPr>
          </a:p>
        </p:txBody>
      </p:sp>
      <p:sp>
        <p:nvSpPr>
          <p:cNvPr id="3" name="Content Placeholder 2"/>
          <p:cNvSpPr>
            <a:spLocks noGrp="1"/>
          </p:cNvSpPr>
          <p:nvPr>
            <p:ph idx="1"/>
          </p:nvPr>
        </p:nvSpPr>
        <p:spPr/>
        <p:txBody>
          <a:bodyPr>
            <a:normAutofit fontScale="92500" lnSpcReduction="20000"/>
          </a:bodyPr>
          <a:lstStyle/>
          <a:p>
            <a:pPr marL="0" indent="0">
              <a:buNone/>
            </a:pPr>
            <a:endParaRPr lang="en-GB" sz="3600" dirty="0">
              <a:latin typeface="Tw Cen MT" panose="020B0602020104020603" pitchFamily="34" charset="0"/>
            </a:endParaRPr>
          </a:p>
          <a:p>
            <a:pPr marL="0" indent="0" algn="ctr">
              <a:buNone/>
            </a:pPr>
            <a:r>
              <a:rPr lang="en-GB" sz="4800" dirty="0">
                <a:latin typeface="Tw Cen MT" panose="020B0602020104020603" pitchFamily="34" charset="0"/>
              </a:rPr>
              <a:t>Children will continue to receive a free piece of fruit each day .</a:t>
            </a:r>
          </a:p>
          <a:p>
            <a:pPr marL="0" indent="0" algn="ctr">
              <a:buNone/>
            </a:pPr>
            <a:r>
              <a:rPr lang="en-US" sz="4800" dirty="0">
                <a:latin typeface="Tw Cen MT" panose="020B0602020104020603" pitchFamily="34" charset="0"/>
              </a:rPr>
              <a:t>Toast is available and payment needs to be made via the office or </a:t>
            </a:r>
            <a:r>
              <a:rPr lang="en-US" sz="4800" b="1" dirty="0" err="1">
                <a:latin typeface="Tw Cen MT" panose="020B0602020104020603" pitchFamily="34" charset="0"/>
              </a:rPr>
              <a:t>Parentpay</a:t>
            </a:r>
            <a:r>
              <a:rPr lang="en-US" sz="4800" b="1" dirty="0">
                <a:latin typeface="Tw Cen MT" panose="020B0602020104020603" pitchFamily="34" charset="0"/>
              </a:rPr>
              <a:t>.</a:t>
            </a:r>
          </a:p>
          <a:p>
            <a:pPr marL="0" indent="0" algn="ctr">
              <a:buNone/>
            </a:pPr>
            <a:endParaRPr lang="en-GB" sz="4800" b="1" dirty="0">
              <a:latin typeface="Tw Cen MT" panose="020B0602020104020603" pitchFamily="34" charset="0"/>
            </a:endParaRPr>
          </a:p>
          <a:p>
            <a:pPr marL="0" indent="0" algn="ctr">
              <a:buNone/>
            </a:pPr>
            <a:r>
              <a:rPr lang="en-GB" sz="4800" b="1" dirty="0">
                <a:latin typeface="Tw Cen MT" panose="020B0602020104020603" pitchFamily="34" charset="0"/>
              </a:rPr>
              <a:t>Please ensure you choose your child’s meal options by Friday for the following week.</a:t>
            </a:r>
            <a:endParaRPr lang="en-US" sz="4800" b="1" dirty="0">
              <a:latin typeface="Tw Cen MT" panose="020B0602020104020603" pitchFamily="34" charset="0"/>
            </a:endParaRPr>
          </a:p>
        </p:txBody>
      </p:sp>
    </p:spTree>
    <p:extLst>
      <p:ext uri="{BB962C8B-B14F-4D97-AF65-F5344CB8AC3E}">
        <p14:creationId xmlns:p14="http://schemas.microsoft.com/office/powerpoint/2010/main" val="49474151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3677" y="89820"/>
            <a:ext cx="11857895" cy="6986528"/>
          </a:xfrm>
          <a:prstGeom prst="rect">
            <a:avLst/>
          </a:prstGeom>
          <a:noFill/>
          <a:ln>
            <a:noFill/>
          </a:ln>
        </p:spPr>
        <p:txBody>
          <a:bodyPr wrap="square" lIns="91440" tIns="45720" rIns="91440" bIns="45720" rtlCol="0" anchor="t">
            <a:spAutoFit/>
          </a:bodyPr>
          <a:lstStyle/>
          <a:p>
            <a:pPr algn="ctr">
              <a:spcBef>
                <a:spcPts val="1000"/>
              </a:spcBef>
            </a:pPr>
            <a:r>
              <a:rPr lang="en-GB" sz="3200" u="sng" dirty="0">
                <a:latin typeface="Tw Cen MT" panose="020B0602020104020603" pitchFamily="34" charset="0"/>
                <a:cs typeface="Arial"/>
              </a:rPr>
              <a:t>Communication</a:t>
            </a:r>
            <a:endParaRPr lang="en-US" sz="3200" dirty="0">
              <a:latin typeface="Tw Cen MT" panose="020B0602020104020603" pitchFamily="34" charset="0"/>
            </a:endParaRPr>
          </a:p>
          <a:p>
            <a:pPr>
              <a:spcBef>
                <a:spcPts val="1000"/>
              </a:spcBef>
            </a:pPr>
            <a:r>
              <a:rPr lang="en-GB" sz="2000" dirty="0">
                <a:latin typeface="Tw Cen MT" panose="020B0602020104020603" pitchFamily="34" charset="0"/>
                <a:cs typeface="Arial"/>
              </a:rPr>
              <a:t>Class teachers are in their classroom from 8.45am and also at the end of the day if you wish to speak to them.  Alternatively, appointments can be made directly with the class teacher or by ringing the school office.</a:t>
            </a:r>
            <a:endParaRPr lang="en-US" sz="2000" dirty="0">
              <a:latin typeface="Tw Cen MT" panose="020B0602020104020603" pitchFamily="34" charset="0"/>
              <a:cs typeface="Arial"/>
            </a:endParaRPr>
          </a:p>
          <a:p>
            <a:pPr>
              <a:spcBef>
                <a:spcPts val="1000"/>
              </a:spcBef>
            </a:pPr>
            <a:r>
              <a:rPr lang="en-GB" sz="2000" dirty="0">
                <a:latin typeface="Tw Cen MT" panose="020B0602020104020603" pitchFamily="34" charset="0"/>
                <a:cs typeface="Arial"/>
              </a:rPr>
              <a:t>We mostly use Class Dojo or Parent Pay to communicate information, news or events.  Please ensure you are able to receive notifications by these methods.</a:t>
            </a:r>
            <a:endParaRPr lang="en-US" sz="2000" dirty="0">
              <a:latin typeface="Tw Cen MT" panose="020B0602020104020603" pitchFamily="34" charset="0"/>
              <a:cs typeface="Arial"/>
            </a:endParaRPr>
          </a:p>
          <a:p>
            <a:pPr>
              <a:spcBef>
                <a:spcPts val="1000"/>
              </a:spcBef>
            </a:pPr>
            <a:r>
              <a:rPr lang="en-GB" sz="2000" dirty="0">
                <a:latin typeface="Tw Cen MT" panose="020B0602020104020603" pitchFamily="34" charset="0"/>
                <a:cs typeface="Arial"/>
              </a:rPr>
              <a:t>Class Dojo</a:t>
            </a:r>
            <a:endParaRPr lang="en-US" sz="2000" dirty="0">
              <a:latin typeface="Tw Cen MT" panose="020B0602020104020603" pitchFamily="34" charset="0"/>
              <a:cs typeface="Arial"/>
            </a:endParaRPr>
          </a:p>
          <a:p>
            <a:pPr marL="342900" indent="-342900">
              <a:spcBef>
                <a:spcPts val="1000"/>
              </a:spcBef>
              <a:buFont typeface="Arial,Sans-Serif"/>
              <a:buChar char="•"/>
            </a:pPr>
            <a:r>
              <a:rPr lang="en-GB" sz="2000" dirty="0">
                <a:latin typeface="Tw Cen MT" panose="020B0602020104020603" pitchFamily="34" charset="0"/>
                <a:cs typeface="Arial"/>
              </a:rPr>
              <a:t>To communicate with parents individually, as a class or to the whole school.</a:t>
            </a:r>
            <a:endParaRPr lang="en-US" sz="2000" dirty="0">
              <a:latin typeface="Tw Cen MT" panose="020B0602020104020603" pitchFamily="34" charset="0"/>
              <a:cs typeface="Arial"/>
            </a:endParaRPr>
          </a:p>
          <a:p>
            <a:pPr marL="342900" indent="-342900">
              <a:spcBef>
                <a:spcPts val="1000"/>
              </a:spcBef>
              <a:buFont typeface="Arial,Sans-Serif"/>
              <a:buChar char="•"/>
            </a:pPr>
            <a:r>
              <a:rPr lang="en-GB" sz="2000" dirty="0">
                <a:latin typeface="Tw Cen MT" panose="020B0602020104020603" pitchFamily="34" charset="0"/>
                <a:cs typeface="Arial"/>
              </a:rPr>
              <a:t>Parents can also message Class Teachers.  Queries will generally be answered between 8 – 5pm.  If something is urgent please contact the school office.</a:t>
            </a:r>
            <a:endParaRPr lang="en-US" sz="2000" dirty="0">
              <a:latin typeface="Tw Cen MT" panose="020B0602020104020603" pitchFamily="34" charset="0"/>
              <a:cs typeface="Arial"/>
            </a:endParaRPr>
          </a:p>
          <a:p>
            <a:pPr marL="342900" indent="-342900">
              <a:spcBef>
                <a:spcPts val="1000"/>
              </a:spcBef>
              <a:buFont typeface="Arial,Sans-Serif"/>
              <a:buChar char="•"/>
            </a:pPr>
            <a:r>
              <a:rPr lang="en-GB" sz="2000" dirty="0">
                <a:latin typeface="Tw Cen MT" panose="020B0602020104020603" pitchFamily="34" charset="0"/>
                <a:cs typeface="Arial"/>
              </a:rPr>
              <a:t>To award Dojo Points to children.  These are celebrated in our Celebration Assembly every Friday afternoon.</a:t>
            </a:r>
            <a:endParaRPr lang="en-US" sz="2000" dirty="0">
              <a:latin typeface="Tw Cen MT" panose="020B0602020104020603" pitchFamily="34" charset="0"/>
              <a:cs typeface="Arial"/>
            </a:endParaRPr>
          </a:p>
          <a:p>
            <a:pPr marL="342900" indent="-342900">
              <a:spcBef>
                <a:spcPts val="1000"/>
              </a:spcBef>
              <a:buFont typeface="Arial,Sans-Serif"/>
              <a:buChar char="•"/>
            </a:pPr>
            <a:r>
              <a:rPr lang="en-GB" dirty="0">
                <a:latin typeface="Tw Cen MT" panose="020B0602020104020603" pitchFamily="34" charset="0"/>
                <a:cs typeface="Arial"/>
              </a:rPr>
              <a:t>Parents</a:t>
            </a:r>
            <a:r>
              <a:rPr lang="en-GB" sz="2000" dirty="0">
                <a:latin typeface="Tw Cen MT" panose="020B0602020104020603" pitchFamily="34" charset="0"/>
                <a:cs typeface="Arial"/>
              </a:rPr>
              <a:t> can post photographs or children’s work for Class Teachers to see/ mark.</a:t>
            </a:r>
            <a:endParaRPr lang="en-US" sz="2000" dirty="0">
              <a:latin typeface="Tw Cen MT" panose="020B0602020104020603" pitchFamily="34" charset="0"/>
              <a:cs typeface="Arial"/>
            </a:endParaRPr>
          </a:p>
          <a:p>
            <a:pPr>
              <a:spcBef>
                <a:spcPts val="1000"/>
              </a:spcBef>
            </a:pPr>
            <a:r>
              <a:rPr lang="en-GB" sz="2000" dirty="0">
                <a:latin typeface="Tw Cen MT" panose="020B0602020104020603" pitchFamily="34" charset="0"/>
                <a:cs typeface="Arial"/>
              </a:rPr>
              <a:t>Parent Pay</a:t>
            </a:r>
            <a:endParaRPr lang="en-US" sz="2000" dirty="0">
              <a:latin typeface="Tw Cen MT" panose="020B0602020104020603" pitchFamily="34" charset="0"/>
              <a:cs typeface="Arial"/>
            </a:endParaRPr>
          </a:p>
          <a:p>
            <a:pPr marL="342900" indent="-342900">
              <a:spcBef>
                <a:spcPts val="1000"/>
              </a:spcBef>
              <a:buFont typeface="Arial,Sans-Serif"/>
              <a:buChar char="•"/>
            </a:pPr>
            <a:r>
              <a:rPr lang="en-GB" sz="2000" dirty="0">
                <a:latin typeface="Tw Cen MT" panose="020B0602020104020603" pitchFamily="34" charset="0"/>
                <a:cs typeface="Arial"/>
              </a:rPr>
              <a:t>Newsletters and official school letters are communicated via Parent Pay.  </a:t>
            </a:r>
            <a:endParaRPr lang="en-US" sz="2000" dirty="0">
              <a:latin typeface="Tw Cen MT" panose="020B0602020104020603" pitchFamily="34" charset="0"/>
              <a:cs typeface="Arial"/>
            </a:endParaRPr>
          </a:p>
          <a:p>
            <a:pPr marL="342900" indent="-342900">
              <a:spcBef>
                <a:spcPts val="1000"/>
              </a:spcBef>
              <a:buFont typeface="Arial,Sans-Serif"/>
              <a:buChar char="•"/>
            </a:pPr>
            <a:r>
              <a:rPr lang="en-GB" sz="2000" dirty="0">
                <a:latin typeface="Tw Cen MT" panose="020B0602020104020603" pitchFamily="34" charset="0"/>
                <a:cs typeface="Arial"/>
              </a:rPr>
              <a:t>Parents can respond to these when requested for example if completing their child’s lunch option or a school survey.</a:t>
            </a:r>
            <a:endParaRPr lang="en-US" sz="2000" dirty="0">
              <a:latin typeface="Tw Cen MT" panose="020B0602020104020603" pitchFamily="34" charset="0"/>
              <a:cs typeface="Arial"/>
            </a:endParaRPr>
          </a:p>
          <a:p>
            <a:pPr>
              <a:spcBef>
                <a:spcPts val="1000"/>
              </a:spcBef>
            </a:pPr>
            <a:r>
              <a:rPr lang="en-GB" sz="2000" dirty="0">
                <a:latin typeface="Tw Cen MT" panose="020B0602020104020603" pitchFamily="34" charset="0"/>
                <a:cs typeface="Arial"/>
              </a:rPr>
              <a:t>If you have any concerns please don’t hesitate to speak to the class teacher or request a meeting with Miss </a:t>
            </a:r>
            <a:r>
              <a:rPr lang="en-GB" sz="2000" dirty="0" err="1" smtClean="0">
                <a:latin typeface="Tw Cen MT" panose="020B0602020104020603" pitchFamily="34" charset="0"/>
                <a:cs typeface="Arial"/>
              </a:rPr>
              <a:t>Zollner</a:t>
            </a:r>
            <a:r>
              <a:rPr lang="en-GB" sz="2000" dirty="0">
                <a:latin typeface="Tw Cen MT" panose="020B0602020104020603" pitchFamily="34" charset="0"/>
                <a:cs typeface="Arial"/>
              </a:rPr>
              <a:t>.</a:t>
            </a:r>
            <a:endParaRPr lang="en-US" sz="2000" dirty="0">
              <a:latin typeface="Tw Cen MT" panose="020B0602020104020603" pitchFamily="34" charset="0"/>
              <a:cs typeface="Arial"/>
            </a:endParaRPr>
          </a:p>
          <a:p>
            <a:pPr>
              <a:spcBef>
                <a:spcPts val="1000"/>
              </a:spcBef>
            </a:pPr>
            <a:endParaRPr lang="en-GB" sz="2000" dirty="0">
              <a:latin typeface="Tw Cen MT" panose="020B0602020104020603" pitchFamily="34" charset="0"/>
              <a:cs typeface="Arial"/>
            </a:endParaRPr>
          </a:p>
        </p:txBody>
      </p:sp>
      <p:sp>
        <p:nvSpPr>
          <p:cNvPr id="2" name="TextBox 1">
            <a:extLst>
              <a:ext uri="{FF2B5EF4-FFF2-40B4-BE49-F238E27FC236}">
                <a16:creationId xmlns:a16="http://schemas.microsoft.com/office/drawing/2014/main" id="{E7C273AC-0281-7DAB-7EDB-506C52050EC7}"/>
              </a:ext>
            </a:extLst>
          </p:cNvPr>
          <p:cNvSpPr txBox="1"/>
          <p:nvPr/>
        </p:nvSpPr>
        <p:spPr>
          <a:xfrm>
            <a:off x="6479351" y="352777"/>
            <a:ext cx="2743200" cy="45720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p>
        </p:txBody>
      </p:sp>
    </p:spTree>
    <p:extLst>
      <p:ext uri="{BB962C8B-B14F-4D97-AF65-F5344CB8AC3E}">
        <p14:creationId xmlns:p14="http://schemas.microsoft.com/office/powerpoint/2010/main" val="108508497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314575" y="113554"/>
            <a:ext cx="11584577" cy="6684682"/>
          </a:xfrm>
          <a:prstGeom prst="rect">
            <a:avLst/>
          </a:prstGeom>
        </p:spPr>
      </p:pic>
    </p:spTree>
    <p:extLst>
      <p:ext uri="{BB962C8B-B14F-4D97-AF65-F5344CB8AC3E}">
        <p14:creationId xmlns:p14="http://schemas.microsoft.com/office/powerpoint/2010/main" val="93022528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8760" y="265113"/>
            <a:ext cx="9144000" cy="1026477"/>
          </a:xfrm>
        </p:spPr>
        <p:txBody>
          <a:bodyPr/>
          <a:lstStyle/>
          <a:p>
            <a:r>
              <a:rPr lang="en-GB" u="sng" dirty="0">
                <a:latin typeface="Tw Cen MT" panose="020B0602020104020603" pitchFamily="34" charset="0"/>
              </a:rPr>
              <a:t>Homework</a:t>
            </a:r>
            <a:endParaRPr lang="en-US" u="sng" dirty="0">
              <a:latin typeface="Tw Cen MT" panose="020B0602020104020603" pitchFamily="34" charset="0"/>
            </a:endParaRPr>
          </a:p>
        </p:txBody>
      </p:sp>
      <p:sp>
        <p:nvSpPr>
          <p:cNvPr id="3" name="Subtitle 2"/>
          <p:cNvSpPr>
            <a:spLocks noGrp="1"/>
          </p:cNvSpPr>
          <p:nvPr>
            <p:ph type="subTitle" idx="1"/>
          </p:nvPr>
        </p:nvSpPr>
        <p:spPr>
          <a:xfrm>
            <a:off x="137160" y="1601788"/>
            <a:ext cx="11887200" cy="1655762"/>
          </a:xfrm>
        </p:spPr>
        <p:txBody>
          <a:bodyPr>
            <a:noAutofit/>
          </a:bodyPr>
          <a:lstStyle/>
          <a:p>
            <a:r>
              <a:rPr lang="en-GB" sz="3600" b="1" u="sng" dirty="0">
                <a:latin typeface="Tw Cen MT" panose="020B0602020104020603" pitchFamily="34" charset="0"/>
              </a:rPr>
              <a:t>Reading</a:t>
            </a:r>
            <a:r>
              <a:rPr lang="en-GB" sz="3600" dirty="0">
                <a:latin typeface="Tw Cen MT" panose="020B0602020104020603" pitchFamily="34" charset="0"/>
              </a:rPr>
              <a:t> : new reading books be sent home </a:t>
            </a:r>
            <a:r>
              <a:rPr lang="en-GB" sz="3600" u="sng" dirty="0">
                <a:latin typeface="Tw Cen MT" panose="020B0602020104020603" pitchFamily="34" charset="0"/>
              </a:rPr>
              <a:t>every Friday</a:t>
            </a:r>
            <a:r>
              <a:rPr lang="en-GB" sz="3600" dirty="0">
                <a:latin typeface="Tw Cen MT" panose="020B0602020104020603" pitchFamily="34" charset="0"/>
              </a:rPr>
              <a:t>. Please try and read with your child 4 times a week.</a:t>
            </a:r>
          </a:p>
          <a:p>
            <a:endParaRPr lang="en-GB" sz="3600" dirty="0"/>
          </a:p>
          <a:p>
            <a:r>
              <a:rPr lang="en-GB" sz="3600" b="1" u="sng" dirty="0" smtClean="0">
                <a:latin typeface="Tw Cen MT" panose="020B0602020104020603" pitchFamily="34" charset="0"/>
              </a:rPr>
              <a:t>Words to Learn</a:t>
            </a:r>
            <a:r>
              <a:rPr lang="en-GB" sz="3600" dirty="0" smtClean="0">
                <a:latin typeface="Tw Cen MT" panose="020B0602020104020603" pitchFamily="34" charset="0"/>
              </a:rPr>
              <a:t>: Your child will </a:t>
            </a:r>
            <a:r>
              <a:rPr lang="en-GB" sz="3600" dirty="0">
                <a:latin typeface="Tw Cen MT" panose="020B0602020104020603" pitchFamily="34" charset="0"/>
              </a:rPr>
              <a:t>be sent home </a:t>
            </a:r>
            <a:r>
              <a:rPr lang="en-GB" sz="3600" dirty="0" smtClean="0">
                <a:latin typeface="Tw Cen MT" panose="020B0602020104020603" pitchFamily="34" charset="0"/>
              </a:rPr>
              <a:t>words to learn each week once we begin our phonics lessons. </a:t>
            </a:r>
          </a:p>
          <a:p>
            <a:r>
              <a:rPr lang="en-GB" sz="3600" b="1" dirty="0" smtClean="0">
                <a:latin typeface="Tw Cen MT" panose="020B0602020104020603" pitchFamily="34" charset="0"/>
              </a:rPr>
              <a:t>Your </a:t>
            </a:r>
            <a:r>
              <a:rPr lang="en-GB" sz="3600" b="1" dirty="0">
                <a:latin typeface="Tw Cen MT" panose="020B0602020104020603" pitchFamily="34" charset="0"/>
              </a:rPr>
              <a:t>child will also be sent home with a piece of either Maths, English or phonics homework </a:t>
            </a:r>
            <a:r>
              <a:rPr lang="en-GB" sz="3600" b="1" u="sng" dirty="0">
                <a:latin typeface="Tw Cen MT" panose="020B0602020104020603" pitchFamily="34" charset="0"/>
              </a:rPr>
              <a:t>each Friday</a:t>
            </a:r>
            <a:r>
              <a:rPr lang="en-GB" sz="3600" b="1" dirty="0">
                <a:latin typeface="Tw Cen MT" panose="020B0602020104020603" pitchFamily="34" charset="0"/>
              </a:rPr>
              <a:t>. This needs to be completed in their homework books and returned to school no later than the </a:t>
            </a:r>
            <a:r>
              <a:rPr lang="en-GB" sz="3600" b="1" u="sng" dirty="0">
                <a:latin typeface="Tw Cen MT" panose="020B0602020104020603" pitchFamily="34" charset="0"/>
              </a:rPr>
              <a:t>following Wednesday.</a:t>
            </a:r>
          </a:p>
          <a:p>
            <a:endParaRPr lang="en-US" sz="4000" dirty="0"/>
          </a:p>
        </p:txBody>
      </p:sp>
    </p:spTree>
    <p:extLst>
      <p:ext uri="{BB962C8B-B14F-4D97-AF65-F5344CB8AC3E}">
        <p14:creationId xmlns:p14="http://schemas.microsoft.com/office/powerpoint/2010/main" val="104413746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DAA3FF"/>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91CEC4-6C5B-0678-DDE3-F60DAF79FF07}"/>
              </a:ext>
            </a:extLst>
          </p:cNvPr>
          <p:cNvSpPr>
            <a:spLocks noGrp="1"/>
          </p:cNvSpPr>
          <p:nvPr>
            <p:ph type="title"/>
          </p:nvPr>
        </p:nvSpPr>
        <p:spPr>
          <a:xfrm>
            <a:off x="941" y="-1763"/>
            <a:ext cx="12190118" cy="2219265"/>
          </a:xfrm>
          <a:solidFill>
            <a:srgbClr val="DAA3FF"/>
          </a:solidFill>
        </p:spPr>
        <p:txBody>
          <a:bodyPr/>
          <a:lstStyle/>
          <a:p>
            <a:pPr algn="ctr"/>
            <a:r>
              <a:rPr lang="en-GB" u="sng" dirty="0">
                <a:latin typeface="Tw Cen MT" panose="020B0602020104020603" pitchFamily="34" charset="0"/>
                <a:ea typeface="+mj-lt"/>
                <a:cs typeface="+mj-lt"/>
              </a:rPr>
              <a:t>Shared Celebration of Good Work</a:t>
            </a:r>
            <a:endParaRPr lang="en-US" u="sng" dirty="0">
              <a:latin typeface="Tw Cen MT" panose="020B0602020104020603" pitchFamily="34" charset="0"/>
              <a:ea typeface="+mj-lt"/>
              <a:cs typeface="+mj-lt"/>
            </a:endParaRPr>
          </a:p>
          <a:p>
            <a:endParaRPr lang="en-US" dirty="0">
              <a:latin typeface="Tw Cen MT" panose="020B0602020104020603" pitchFamily="34" charset="0"/>
              <a:cs typeface="Calibri Light"/>
            </a:endParaRPr>
          </a:p>
        </p:txBody>
      </p:sp>
      <p:sp>
        <p:nvSpPr>
          <p:cNvPr id="3" name="Content Placeholder 2">
            <a:extLst>
              <a:ext uri="{FF2B5EF4-FFF2-40B4-BE49-F238E27FC236}">
                <a16:creationId xmlns:a16="http://schemas.microsoft.com/office/drawing/2014/main" id="{904EC81F-57D7-D340-E580-F41D17DEBB75}"/>
              </a:ext>
            </a:extLst>
          </p:cNvPr>
          <p:cNvSpPr>
            <a:spLocks noGrp="1"/>
          </p:cNvSpPr>
          <p:nvPr>
            <p:ph idx="1"/>
          </p:nvPr>
        </p:nvSpPr>
        <p:spPr>
          <a:xfrm>
            <a:off x="838200" y="1364662"/>
            <a:ext cx="4156194" cy="456672"/>
          </a:xfrm>
        </p:spPr>
        <p:txBody>
          <a:bodyPr vert="horz" lIns="91440" tIns="45720" rIns="91440" bIns="45720" rtlCol="0" anchor="t">
            <a:normAutofit/>
          </a:bodyPr>
          <a:lstStyle/>
          <a:p>
            <a:r>
              <a:rPr lang="en-GB" sz="2400" b="1" u="sng" dirty="0">
                <a:latin typeface="Tw Cen MT" panose="020B0602020104020603" pitchFamily="34" charset="0"/>
                <a:ea typeface="+mn-lt"/>
                <a:cs typeface="+mn-lt"/>
              </a:rPr>
              <a:t>Writer of the Week - Monday</a:t>
            </a:r>
            <a:endParaRPr lang="en-US" sz="2400" b="1" dirty="0">
              <a:latin typeface="Tw Cen MT" panose="020B0602020104020603" pitchFamily="34" charset="0"/>
              <a:ea typeface="+mn-lt"/>
              <a:cs typeface="+mn-lt"/>
            </a:endParaRPr>
          </a:p>
          <a:p>
            <a:endParaRPr lang="en-US" dirty="0">
              <a:cs typeface="Calibri"/>
            </a:endParaRPr>
          </a:p>
        </p:txBody>
      </p:sp>
      <p:sp>
        <p:nvSpPr>
          <p:cNvPr id="4" name="Content Placeholder 3">
            <a:extLst>
              <a:ext uri="{FF2B5EF4-FFF2-40B4-BE49-F238E27FC236}">
                <a16:creationId xmlns:a16="http://schemas.microsoft.com/office/drawing/2014/main" id="{8B738709-0D82-91B1-36C8-EDEB8219FD0E}"/>
              </a:ext>
            </a:extLst>
          </p:cNvPr>
          <p:cNvSpPr>
            <a:spLocks noGrp="1"/>
          </p:cNvSpPr>
          <p:nvPr/>
        </p:nvSpPr>
        <p:spPr>
          <a:xfrm>
            <a:off x="790716" y="1829580"/>
            <a:ext cx="4070535" cy="4783828"/>
          </a:xfrm>
          <a:prstGeom prst="rect">
            <a:avLst/>
          </a:prstGeom>
          <a:solidFill>
            <a:srgbClr val="DAA3FF"/>
          </a:solidFill>
        </p:spPr>
        <p:txBody>
          <a:bodyPr vert="horz" lIns="91440" tIns="45720" rIns="91440" bIns="45720" rtlCol="0" anchor="t">
            <a:noAutofit/>
          </a:bodyPr>
          <a:lst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a:lstStyle>
          <a:p>
            <a:pPr>
              <a:buFont typeface="Wingdings" panose="05000000000000000000" pitchFamily="2" charset="2"/>
              <a:buChar char="ü"/>
            </a:pPr>
            <a:r>
              <a:rPr lang="en-GB" sz="2800" dirty="0">
                <a:solidFill>
                  <a:schemeClr val="tx1"/>
                </a:solidFill>
                <a:latin typeface="Tw Cen MT" panose="020B0602020104020603" pitchFamily="34" charset="0"/>
              </a:rPr>
              <a:t>One child is chosen for their efforts in writing each week. </a:t>
            </a:r>
          </a:p>
          <a:p>
            <a:pPr>
              <a:buFont typeface="Wingdings" panose="05000000000000000000" pitchFamily="2" charset="2"/>
              <a:buChar char="ü"/>
            </a:pPr>
            <a:r>
              <a:rPr lang="en-GB" sz="2800" dirty="0">
                <a:solidFill>
                  <a:schemeClr val="tx1"/>
                </a:solidFill>
                <a:latin typeface="Tw Cen MT" panose="020B0602020104020603" pitchFamily="34" charset="0"/>
              </a:rPr>
              <a:t>Work is displayed in the entrance for that week then kept in a ‘Celebration of Writing Book’ for all visitors to read.</a:t>
            </a:r>
          </a:p>
          <a:p>
            <a:pPr>
              <a:buFont typeface="Wingdings" panose="05000000000000000000" pitchFamily="2" charset="2"/>
              <a:buChar char="ü"/>
            </a:pPr>
            <a:r>
              <a:rPr lang="en-GB" sz="2800" dirty="0">
                <a:solidFill>
                  <a:schemeClr val="tx1"/>
                </a:solidFill>
                <a:latin typeface="Tw Cen MT" panose="020B0602020104020603" pitchFamily="34" charset="0"/>
              </a:rPr>
              <a:t>The children are awarded a certificate .</a:t>
            </a:r>
          </a:p>
        </p:txBody>
      </p:sp>
      <p:sp>
        <p:nvSpPr>
          <p:cNvPr id="5" name="TextBox 4">
            <a:extLst>
              <a:ext uri="{FF2B5EF4-FFF2-40B4-BE49-F238E27FC236}">
                <a16:creationId xmlns:a16="http://schemas.microsoft.com/office/drawing/2014/main" id="{474E4409-6F54-540F-C1D0-33839C05DA6E}"/>
              </a:ext>
            </a:extLst>
          </p:cNvPr>
          <p:cNvSpPr txBox="1"/>
          <p:nvPr/>
        </p:nvSpPr>
        <p:spPr>
          <a:xfrm>
            <a:off x="6041438" y="1365955"/>
            <a:ext cx="5170311"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u="sng" dirty="0">
                <a:latin typeface="Tw Cen MT" panose="020B0602020104020603" pitchFamily="34" charset="0"/>
              </a:rPr>
              <a:t>Celebration Assembly - Friday</a:t>
            </a:r>
            <a:r>
              <a:rPr lang="en-US" sz="2400" b="1" dirty="0">
                <a:latin typeface="Tw Cen MT" panose="020B0602020104020603" pitchFamily="34" charset="0"/>
              </a:rPr>
              <a:t>​</a:t>
            </a:r>
            <a:endParaRPr lang="en-US" b="1" dirty="0">
              <a:latin typeface="Tw Cen MT" panose="020B0602020104020603" pitchFamily="34" charset="0"/>
            </a:endParaRPr>
          </a:p>
        </p:txBody>
      </p:sp>
      <p:sp>
        <p:nvSpPr>
          <p:cNvPr id="6" name="Content Placeholder 5">
            <a:extLst>
              <a:ext uri="{FF2B5EF4-FFF2-40B4-BE49-F238E27FC236}">
                <a16:creationId xmlns:a16="http://schemas.microsoft.com/office/drawing/2014/main" id="{E994BD2C-2AF2-B008-BE63-1B6426A6927C}"/>
              </a:ext>
            </a:extLst>
          </p:cNvPr>
          <p:cNvSpPr>
            <a:spLocks noGrp="1"/>
          </p:cNvSpPr>
          <p:nvPr/>
        </p:nvSpPr>
        <p:spPr>
          <a:xfrm>
            <a:off x="5771347" y="1827850"/>
            <a:ext cx="5009205" cy="4603927"/>
          </a:xfrm>
          <a:prstGeom prst="rect">
            <a:avLst/>
          </a:prstGeom>
          <a:solidFill>
            <a:srgbClr val="DAA3FF"/>
          </a:solidFill>
        </p:spPr>
        <p:txBody>
          <a:bodyPr vert="horz" lIns="91440" tIns="45720" rIns="91440" bIns="45720" rtlCol="0" anchor="t">
            <a:normAutofit fontScale="92500" lnSpcReduction="20000"/>
          </a:bodyPr>
          <a:lst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a:lstStyle>
          <a:p>
            <a:pPr>
              <a:buFont typeface="Wingdings" panose="05000000000000000000" pitchFamily="2" charset="2"/>
              <a:buChar char="ü"/>
            </a:pPr>
            <a:r>
              <a:rPr lang="en-GB" sz="2400" dirty="0">
                <a:solidFill>
                  <a:schemeClr val="tx1"/>
                </a:solidFill>
                <a:latin typeface="Tw Cen MT" panose="020B0602020104020603" pitchFamily="34" charset="0"/>
              </a:rPr>
              <a:t>One child is awarded the Headteacher Award each week.  This can be for a wide range of reasons such as:  positive attitude to learning, teamwork, following school rules, good / improving presentation, quality of work, being a good friend, upholding the school mission statement etc.</a:t>
            </a:r>
          </a:p>
          <a:p>
            <a:pPr>
              <a:buFont typeface="Wingdings" panose="05000000000000000000" pitchFamily="2" charset="2"/>
              <a:buChar char="ü"/>
            </a:pPr>
            <a:r>
              <a:rPr lang="en-GB" sz="2400" dirty="0">
                <a:solidFill>
                  <a:schemeClr val="tx1"/>
                </a:solidFill>
                <a:latin typeface="Tw Cen MT" panose="020B0602020104020603" pitchFamily="34" charset="0"/>
              </a:rPr>
              <a:t>One child with the greatest number of Dojo Points is awarded a certificate to celebrate their achievement.  These are awarded for many different reasons such as being a good role model, good behaviour, showing kindness and consideration, working hard, completing homework etc.</a:t>
            </a:r>
          </a:p>
        </p:txBody>
      </p:sp>
    </p:spTree>
    <p:extLst>
      <p:ext uri="{BB962C8B-B14F-4D97-AF65-F5344CB8AC3E}">
        <p14:creationId xmlns:p14="http://schemas.microsoft.com/office/powerpoint/2010/main" val="365494615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F72372-1BC2-0F41-B296-0AD4C9624843}"/>
              </a:ext>
            </a:extLst>
          </p:cNvPr>
          <p:cNvSpPr>
            <a:spLocks noGrp="1"/>
          </p:cNvSpPr>
          <p:nvPr>
            <p:ph type="title"/>
          </p:nvPr>
        </p:nvSpPr>
        <p:spPr/>
        <p:txBody>
          <a:bodyPr/>
          <a:lstStyle/>
          <a:p>
            <a:pPr algn="ctr"/>
            <a:r>
              <a:rPr lang="en-GB" b="1" u="sng" dirty="0">
                <a:latin typeface="Tw Cen MT" panose="020B0602020104020603" pitchFamily="34" charset="0"/>
                <a:ea typeface="+mj-lt"/>
                <a:cs typeface="+mj-lt"/>
              </a:rPr>
              <a:t>Home School Agreement</a:t>
            </a:r>
            <a:endParaRPr lang="en-US" b="1" u="sng" dirty="0">
              <a:latin typeface="Tw Cen MT" panose="020B0602020104020603" pitchFamily="34" charset="0"/>
              <a:ea typeface="+mj-lt"/>
              <a:cs typeface="+mj-lt"/>
            </a:endParaRPr>
          </a:p>
          <a:p>
            <a:endParaRPr lang="en-US" dirty="0">
              <a:latin typeface="Tw Cen MT" panose="020B0602020104020603" pitchFamily="34" charset="0"/>
              <a:cs typeface="Calibri Light"/>
            </a:endParaRPr>
          </a:p>
        </p:txBody>
      </p:sp>
      <p:sp>
        <p:nvSpPr>
          <p:cNvPr id="4" name="Subtitle 2">
            <a:extLst>
              <a:ext uri="{FF2B5EF4-FFF2-40B4-BE49-F238E27FC236}">
                <a16:creationId xmlns:a16="http://schemas.microsoft.com/office/drawing/2014/main" id="{F51E0482-68A5-429D-3396-DBC28AEEB44D}"/>
              </a:ext>
            </a:extLst>
          </p:cNvPr>
          <p:cNvSpPr>
            <a:spLocks noGrp="1"/>
          </p:cNvSpPr>
          <p:nvPr/>
        </p:nvSpPr>
        <p:spPr>
          <a:xfrm>
            <a:off x="1325327" y="1754720"/>
            <a:ext cx="8568145" cy="2952205"/>
          </a:xfrm>
          <a:prstGeom prst="rect">
            <a:avLst/>
          </a:prstGeom>
        </p:spPr>
        <p:txBody>
          <a:bodyPr vert="horz" lIns="91440" tIns="45720" rIns="91440" bIns="45720" rtlCol="0" anchor="t">
            <a:noAutofit/>
          </a:bodyPr>
          <a:lstStyle>
            <a:lvl1pPr marL="0" indent="0" algn="r" defTabSz="457200" rtl="0" eaLnBrk="1" latinLnBrk="0" hangingPunct="1">
              <a:spcBef>
                <a:spcPts val="1000"/>
              </a:spcBef>
              <a:spcAft>
                <a:spcPts val="0"/>
              </a:spcAft>
              <a:buClr>
                <a:schemeClr val="accent1">
                  <a:lumMod val="75000"/>
                </a:schemeClr>
              </a:buClr>
              <a:buSzPct val="80000"/>
              <a:buFont typeface="Wingdings 3" charset="2"/>
              <a:buNone/>
              <a:defRPr sz="1800" kern="1200">
                <a:solidFill>
                  <a:schemeClr val="tx1">
                    <a:lumMod val="50000"/>
                    <a:lumOff val="5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lumMod val="75000"/>
                </a:schemeClr>
              </a:buClr>
              <a:buSzPct val="80000"/>
              <a:buFont typeface="Wingdings 3" charset="2"/>
              <a:buNone/>
              <a:defRPr sz="160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lumMod val="75000"/>
                </a:schemeClr>
              </a:buClr>
              <a:buSzPct val="80000"/>
              <a:buFont typeface="Wingdings 3" charset="2"/>
              <a:buNone/>
              <a:defRPr sz="140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lumMod val="75000"/>
                </a:schemeClr>
              </a:buClr>
              <a:buSzPct val="80000"/>
              <a:buFont typeface="Wingdings 3" charset="2"/>
              <a:buNone/>
              <a:defRPr sz="120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lumMod val="75000"/>
                </a:schemeClr>
              </a:buClr>
              <a:buSzPct val="80000"/>
              <a:buFont typeface="Wingdings 3" charset="2"/>
              <a:buNone/>
              <a:defRPr sz="120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lumMod val="75000"/>
                </a:schemeClr>
              </a:buClr>
              <a:buSzPct val="80000"/>
              <a:buFont typeface="Wingdings 3" charset="2"/>
              <a:buNone/>
              <a:defRPr sz="120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lumMod val="75000"/>
                </a:schemeClr>
              </a:buClr>
              <a:buSzPct val="80000"/>
              <a:buFont typeface="Wingdings 3" charset="2"/>
              <a:buNone/>
              <a:defRPr sz="120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lumMod val="75000"/>
                </a:schemeClr>
              </a:buClr>
              <a:buSzPct val="80000"/>
              <a:buFont typeface="Wingdings 3" charset="2"/>
              <a:buNone/>
              <a:defRPr sz="120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lumMod val="75000"/>
                </a:schemeClr>
              </a:buClr>
              <a:buSzPct val="80000"/>
              <a:buFont typeface="Wingdings 3" charset="2"/>
              <a:buNone/>
              <a:defRPr sz="1200" kern="1200">
                <a:solidFill>
                  <a:schemeClr val="tx1">
                    <a:tint val="75000"/>
                  </a:schemeClr>
                </a:solidFill>
                <a:latin typeface="+mn-lt"/>
                <a:ea typeface="+mn-ea"/>
                <a:cs typeface="+mn-cs"/>
              </a:defRPr>
            </a:lvl9pPr>
          </a:lstStyle>
          <a:p>
            <a:pPr marL="342900" indent="-342900" algn="l">
              <a:buFont typeface="Wingdings" panose="05000000000000000000" pitchFamily="2" charset="2"/>
              <a:buChar char="ü"/>
            </a:pPr>
            <a:r>
              <a:rPr lang="en-GB" sz="3200" dirty="0">
                <a:solidFill>
                  <a:schemeClr val="tx1"/>
                </a:solidFill>
                <a:latin typeface="Tw Cen MT" panose="020B0602020104020603" pitchFamily="34" charset="0"/>
              </a:rPr>
              <a:t>Please ensure we have two current contact numbers. </a:t>
            </a:r>
          </a:p>
          <a:p>
            <a:pPr marL="342900" indent="-342900" algn="l">
              <a:buFont typeface="Wingdings" panose="05000000000000000000" pitchFamily="2" charset="2"/>
              <a:buChar char="ü"/>
            </a:pPr>
            <a:r>
              <a:rPr lang="en-GB" sz="3200" dirty="0">
                <a:solidFill>
                  <a:schemeClr val="tx1"/>
                </a:solidFill>
                <a:latin typeface="Tw Cen MT" panose="020B0602020104020603" pitchFamily="34" charset="0"/>
              </a:rPr>
              <a:t>I</a:t>
            </a:r>
            <a:r>
              <a:rPr lang="en-GB" sz="3200" dirty="0" smtClean="0">
                <a:solidFill>
                  <a:schemeClr val="tx1"/>
                </a:solidFill>
                <a:latin typeface="Tw Cen MT" panose="020B0602020104020603" pitchFamily="34" charset="0"/>
              </a:rPr>
              <a:t>nform </a:t>
            </a:r>
            <a:r>
              <a:rPr lang="en-GB" sz="3200" dirty="0">
                <a:solidFill>
                  <a:schemeClr val="tx1"/>
                </a:solidFill>
                <a:latin typeface="Tw Cen MT" panose="020B0602020104020603" pitchFamily="34" charset="0"/>
              </a:rPr>
              <a:t>us of any change in contact details immediately. </a:t>
            </a:r>
          </a:p>
          <a:p>
            <a:pPr marL="342900" indent="-342900" algn="l">
              <a:buFont typeface="Wingdings" panose="05000000000000000000" pitchFamily="2" charset="2"/>
              <a:buChar char="ü"/>
            </a:pPr>
            <a:r>
              <a:rPr lang="en-GB" sz="3200" dirty="0">
                <a:solidFill>
                  <a:schemeClr val="tx1"/>
                </a:solidFill>
                <a:latin typeface="Tw Cen MT" panose="020B0602020104020603" pitchFamily="34" charset="0"/>
              </a:rPr>
              <a:t>Please inform us of any changes regarding the collection of your child.</a:t>
            </a:r>
          </a:p>
          <a:p>
            <a:pPr marL="342900" indent="-342900" algn="l">
              <a:buFont typeface="Wingdings" panose="05000000000000000000" pitchFamily="2" charset="2"/>
              <a:buChar char="ü"/>
            </a:pPr>
            <a:r>
              <a:rPr lang="en-GB" sz="3200" dirty="0">
                <a:solidFill>
                  <a:schemeClr val="tx1"/>
                </a:solidFill>
                <a:latin typeface="Tw Cen MT" panose="020B0602020104020603" pitchFamily="34" charset="0"/>
              </a:rPr>
              <a:t>If you child’s medical needs change please inform school immediately.</a:t>
            </a:r>
          </a:p>
        </p:txBody>
      </p:sp>
    </p:spTree>
    <p:extLst>
      <p:ext uri="{BB962C8B-B14F-4D97-AF65-F5344CB8AC3E}">
        <p14:creationId xmlns:p14="http://schemas.microsoft.com/office/powerpoint/2010/main" val="393118083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12cb3801-489a-4a74-80ed-213986f1a58a">
      <Terms xmlns="http://schemas.microsoft.com/office/infopath/2007/PartnerControls"/>
    </lcf76f155ced4ddcb4097134ff3c332f>
    <TaxCatchAll xmlns="086f924c-2e29-4a43-9d71-1fb21f7118b8"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383BD523AD987F4FBE9EDFCFE162EC6D" ma:contentTypeVersion="18" ma:contentTypeDescription="Create a new document." ma:contentTypeScope="" ma:versionID="11ae9cfdd2a9f0e4d649ef327070b3d1">
  <xsd:schema xmlns:xsd="http://www.w3.org/2001/XMLSchema" xmlns:xs="http://www.w3.org/2001/XMLSchema" xmlns:p="http://schemas.microsoft.com/office/2006/metadata/properties" xmlns:ns2="12cb3801-489a-4a74-80ed-213986f1a58a" xmlns:ns3="086f924c-2e29-4a43-9d71-1fb21f7118b8" targetNamespace="http://schemas.microsoft.com/office/2006/metadata/properties" ma:root="true" ma:fieldsID="8304ea0bbc373858153f0f02cfceffc8" ns2:_="" ns3:_="">
    <xsd:import namespace="12cb3801-489a-4a74-80ed-213986f1a58a"/>
    <xsd:import namespace="086f924c-2e29-4a43-9d71-1fb21f7118b8"/>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2:MediaServiceDateTaken" minOccurs="0"/>
                <xsd:element ref="ns2:MediaServiceLocation" minOccurs="0"/>
                <xsd:element ref="ns2:MediaLengthInSeconds" minOccurs="0"/>
                <xsd:element ref="ns2:lcf76f155ced4ddcb4097134ff3c332f" minOccurs="0"/>
                <xsd:element ref="ns3:TaxCatchAll" minOccurs="0"/>
                <xsd:element ref="ns3:SharedWithUsers" minOccurs="0"/>
                <xsd:element ref="ns3:SharedWithDetails"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2cb3801-489a-4a74-80ed-213986f1a58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871820ae-cacf-44ff-9bf5-dc358d0d7b80"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86f924c-2e29-4a43-9d71-1fb21f7118b8" elementFormDefault="qualified">
    <xsd:import namespace="http://schemas.microsoft.com/office/2006/documentManagement/types"/>
    <xsd:import namespace="http://schemas.microsoft.com/office/infopath/2007/PartnerControls"/>
    <xsd:element name="TaxCatchAll" ma:index="21" nillable="true" ma:displayName="Taxonomy Catch All Column" ma:hidden="true" ma:list="{9598736c-4489-4d50-88c1-eb13f25dbe3b}" ma:internalName="TaxCatchAll" ma:showField="CatchAllData" ma:web="086f924c-2e29-4a43-9d71-1fb21f7118b8">
      <xsd:complexType>
        <xsd:complexContent>
          <xsd:extension base="dms:MultiChoiceLookup">
            <xsd:sequence>
              <xsd:element name="Value" type="dms:Lookup" maxOccurs="unbounded" minOccurs="0" nillable="true"/>
            </xsd:sequence>
          </xsd:extension>
        </xsd:complexContent>
      </xsd:complexType>
    </xsd:element>
    <xsd:element name="SharedWithUsers" ma:index="2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1D88DF9-8B3A-4EFF-8D01-CB2ABD0BAC31}">
  <ds:schemaRefs>
    <ds:schemaRef ds:uri="http://schemas.microsoft.com/office/2006/metadata/properties"/>
    <ds:schemaRef ds:uri="086f924c-2e29-4a43-9d71-1fb21f7118b8"/>
    <ds:schemaRef ds:uri="http://purl.org/dc/terms/"/>
    <ds:schemaRef ds:uri="12cb3801-489a-4a74-80ed-213986f1a58a"/>
    <ds:schemaRef ds:uri="http://schemas.microsoft.com/office/2006/documentManagement/types"/>
    <ds:schemaRef ds:uri="http://schemas.microsoft.com/office/infopath/2007/PartnerControls"/>
    <ds:schemaRef ds:uri="http://purl.org/dc/elements/1.1/"/>
    <ds:schemaRef ds:uri="http://schemas.openxmlformats.org/package/2006/metadata/core-properties"/>
    <ds:schemaRef ds:uri="http://www.w3.org/XML/1998/namespace"/>
    <ds:schemaRef ds:uri="http://purl.org/dc/dcmitype/"/>
  </ds:schemaRefs>
</ds:datastoreItem>
</file>

<file path=customXml/itemProps2.xml><?xml version="1.0" encoding="utf-8"?>
<ds:datastoreItem xmlns:ds="http://schemas.openxmlformats.org/officeDocument/2006/customXml" ds:itemID="{09193C05-FD57-4C03-9C3B-3539E37C43A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2cb3801-489a-4a74-80ed-213986f1a58a"/>
    <ds:schemaRef ds:uri="086f924c-2e29-4a43-9d71-1fb21f7118b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87BD9B9-B276-423C-9777-F8CB1E41A57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66</TotalTime>
  <Words>366</Words>
  <Application>Microsoft Office PowerPoint</Application>
  <PresentationFormat>Widescreen</PresentationFormat>
  <Paragraphs>78</Paragraphs>
  <Slides>12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Arial</vt:lpstr>
      <vt:lpstr>Arial,Sans-Serif</vt:lpstr>
      <vt:lpstr>Calibri</vt:lpstr>
      <vt:lpstr>Calibri Light</vt:lpstr>
      <vt:lpstr>Tw Cen MT</vt:lpstr>
      <vt:lpstr>Wingdings</vt:lpstr>
      <vt:lpstr>Office Theme</vt:lpstr>
      <vt:lpstr>Welcome Meeting EYFS</vt:lpstr>
      <vt:lpstr>Adults in Class​</vt:lpstr>
      <vt:lpstr>Class Rules</vt:lpstr>
      <vt:lpstr>School Uniform &amp; PE Kit​</vt:lpstr>
      <vt:lpstr> Water bottles                              Please ensure your child has a water bottle to use in class.  No juice is allowed unless agreed by Mrs Loughran.​  </vt:lpstr>
      <vt:lpstr>Milk</vt:lpstr>
      <vt:lpstr>Snacks &amp; Lunches </vt:lpstr>
      <vt:lpstr>PowerPoint Presentation</vt:lpstr>
      <vt:lpstr>PowerPoint Presentation</vt:lpstr>
      <vt:lpstr>Homework</vt:lpstr>
      <vt:lpstr>Shared Celebration of Good Work </vt:lpstr>
      <vt:lpstr>Home School Agreement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Adults in Class</dc:title>
  <dc:creator>Madi</dc:creator>
  <cp:lastModifiedBy>Mrs Rafique</cp:lastModifiedBy>
  <cp:revision>58</cp:revision>
  <dcterms:created xsi:type="dcterms:W3CDTF">2023-09-05T18:56:53Z</dcterms:created>
  <dcterms:modified xsi:type="dcterms:W3CDTF">2025-09-09T18:46:16Z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0x010100383BD523AD987F4FBE9EDFCFE162EC6D</vt:lpwstr>
  </property>
  <property fmtid="{D5CDD505-2E9C-101B-9397-08002B2CF9AE}" pid="3" name="MediaServiceImageTags">
    <vt:lpwstr/>
  </property>
</Properties>
</file>