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7" r:id="rId5"/>
    <p:sldId id="256" r:id="rId6"/>
    <p:sldId id="258" r:id="rId7"/>
    <p:sldId id="259" r:id="rId8"/>
    <p:sldId id="260" r:id="rId9"/>
    <p:sldId id="261" r:id="rId10"/>
    <p:sldId id="262" r:id="rId11"/>
    <p:sldId id="263" r:id="rId12"/>
  </p:sldIdLst>
  <p:sldSz cx="20104100" cy="11309350"/>
  <p:notesSz cx="10018713" cy="6888163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E52224-A3B5-E7E3-1795-CAF80DE2AE91}" v="17" dt="2025-04-02T12:31:59.407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6" d="100"/>
          <a:sy n="26" d="100"/>
        </p:scale>
        <p:origin x="54" y="1269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18" Type="http://schemas.openxmlformats.org/officeDocument/2006/relationships/image" Target="../media/image12.png"/><Relationship Id="rId26" Type="http://schemas.openxmlformats.org/officeDocument/2006/relationships/image" Target="../media/image20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5.png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5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0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24" Type="http://schemas.openxmlformats.org/officeDocument/2006/relationships/image" Target="../media/image18.pn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9.png"/><Relationship Id="rId23" Type="http://schemas.openxmlformats.org/officeDocument/2006/relationships/image" Target="../media/image17.png"/><Relationship Id="rId10" Type="http://schemas.openxmlformats.org/officeDocument/2006/relationships/image" Target="../media/image4.png"/><Relationship Id="rId19" Type="http://schemas.openxmlformats.org/officeDocument/2006/relationships/image" Target="../media/image1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Relationship Id="rId14" Type="http://schemas.openxmlformats.org/officeDocument/2006/relationships/image" Target="../media/image8.png"/><Relationship Id="rId22" Type="http://schemas.openxmlformats.org/officeDocument/2006/relationships/image" Target="../media/image1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78112" y="9509076"/>
            <a:ext cx="117650" cy="201491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17196" y="9512095"/>
            <a:ext cx="200399" cy="198472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1414615" y="9510718"/>
            <a:ext cx="723265" cy="200025"/>
          </a:xfrm>
          <a:custGeom>
            <a:avLst/>
            <a:gdLst/>
            <a:ahLst/>
            <a:cxnLst/>
            <a:rect l="l" t="t" r="r" b="b"/>
            <a:pathLst>
              <a:path w="723264" h="200025">
                <a:moveTo>
                  <a:pt x="216344" y="1384"/>
                </a:moveTo>
                <a:lnTo>
                  <a:pt x="201295" y="2006"/>
                </a:lnTo>
                <a:lnTo>
                  <a:pt x="168516" y="2209"/>
                </a:lnTo>
                <a:lnTo>
                  <a:pt x="109410" y="160553"/>
                </a:lnTo>
                <a:lnTo>
                  <a:pt x="48933" y="1384"/>
                </a:lnTo>
                <a:lnTo>
                  <a:pt x="42887" y="1930"/>
                </a:lnTo>
                <a:lnTo>
                  <a:pt x="35102" y="2209"/>
                </a:lnTo>
                <a:lnTo>
                  <a:pt x="10934" y="2006"/>
                </a:lnTo>
                <a:lnTo>
                  <a:pt x="0" y="1384"/>
                </a:lnTo>
                <a:lnTo>
                  <a:pt x="0" y="6883"/>
                </a:lnTo>
                <a:lnTo>
                  <a:pt x="22275" y="23558"/>
                </a:lnTo>
                <a:lnTo>
                  <a:pt x="22275" y="171081"/>
                </a:lnTo>
                <a:lnTo>
                  <a:pt x="0" y="190500"/>
                </a:lnTo>
                <a:lnTo>
                  <a:pt x="0" y="195999"/>
                </a:lnTo>
                <a:lnTo>
                  <a:pt x="5003" y="195643"/>
                </a:lnTo>
                <a:lnTo>
                  <a:pt x="17792" y="195224"/>
                </a:lnTo>
                <a:lnTo>
                  <a:pt x="41656" y="195389"/>
                </a:lnTo>
                <a:lnTo>
                  <a:pt x="53606" y="195999"/>
                </a:lnTo>
                <a:lnTo>
                  <a:pt x="53606" y="190500"/>
                </a:lnTo>
                <a:lnTo>
                  <a:pt x="28587" y="171259"/>
                </a:lnTo>
                <a:lnTo>
                  <a:pt x="28587" y="18973"/>
                </a:lnTo>
                <a:lnTo>
                  <a:pt x="97866" y="197383"/>
                </a:lnTo>
                <a:lnTo>
                  <a:pt x="102260" y="197383"/>
                </a:lnTo>
                <a:lnTo>
                  <a:pt x="168516" y="19532"/>
                </a:lnTo>
                <a:lnTo>
                  <a:pt x="168516" y="173837"/>
                </a:lnTo>
                <a:lnTo>
                  <a:pt x="146253" y="190500"/>
                </a:lnTo>
                <a:lnTo>
                  <a:pt x="146253" y="195999"/>
                </a:lnTo>
                <a:lnTo>
                  <a:pt x="160820" y="195389"/>
                </a:lnTo>
                <a:lnTo>
                  <a:pt x="181432" y="195173"/>
                </a:lnTo>
                <a:lnTo>
                  <a:pt x="201295" y="195389"/>
                </a:lnTo>
                <a:lnTo>
                  <a:pt x="216344" y="195999"/>
                </a:lnTo>
                <a:lnTo>
                  <a:pt x="216344" y="190500"/>
                </a:lnTo>
                <a:lnTo>
                  <a:pt x="194081" y="173837"/>
                </a:lnTo>
                <a:lnTo>
                  <a:pt x="194081" y="23558"/>
                </a:lnTo>
                <a:lnTo>
                  <a:pt x="194627" y="18516"/>
                </a:lnTo>
                <a:lnTo>
                  <a:pt x="196824" y="12293"/>
                </a:lnTo>
                <a:lnTo>
                  <a:pt x="198894" y="10172"/>
                </a:lnTo>
                <a:lnTo>
                  <a:pt x="201917" y="9080"/>
                </a:lnTo>
                <a:lnTo>
                  <a:pt x="204939" y="7975"/>
                </a:lnTo>
                <a:lnTo>
                  <a:pt x="209753" y="7251"/>
                </a:lnTo>
                <a:lnTo>
                  <a:pt x="216344" y="6883"/>
                </a:lnTo>
                <a:lnTo>
                  <a:pt x="216344" y="1384"/>
                </a:lnTo>
                <a:close/>
              </a:path>
              <a:path w="723264" h="200025">
                <a:moveTo>
                  <a:pt x="402717" y="190512"/>
                </a:moveTo>
                <a:lnTo>
                  <a:pt x="364134" y="122339"/>
                </a:lnTo>
                <a:lnTo>
                  <a:pt x="362000" y="116840"/>
                </a:lnTo>
                <a:lnTo>
                  <a:pt x="335368" y="48209"/>
                </a:lnTo>
                <a:lnTo>
                  <a:pt x="335368" y="116840"/>
                </a:lnTo>
                <a:lnTo>
                  <a:pt x="273240" y="116840"/>
                </a:lnTo>
                <a:lnTo>
                  <a:pt x="304584" y="34645"/>
                </a:lnTo>
                <a:lnTo>
                  <a:pt x="335368" y="116840"/>
                </a:lnTo>
                <a:lnTo>
                  <a:pt x="335368" y="48209"/>
                </a:lnTo>
                <a:lnTo>
                  <a:pt x="330111" y="34645"/>
                </a:lnTo>
                <a:lnTo>
                  <a:pt x="316674" y="0"/>
                </a:lnTo>
                <a:lnTo>
                  <a:pt x="312280" y="0"/>
                </a:lnTo>
                <a:lnTo>
                  <a:pt x="247675" y="166598"/>
                </a:lnTo>
                <a:lnTo>
                  <a:pt x="243332" y="175818"/>
                </a:lnTo>
                <a:lnTo>
                  <a:pt x="238264" y="182880"/>
                </a:lnTo>
                <a:lnTo>
                  <a:pt x="232473" y="187769"/>
                </a:lnTo>
                <a:lnTo>
                  <a:pt x="225958" y="190512"/>
                </a:lnTo>
                <a:lnTo>
                  <a:pt x="225958" y="196011"/>
                </a:lnTo>
                <a:lnTo>
                  <a:pt x="231457" y="195453"/>
                </a:lnTo>
                <a:lnTo>
                  <a:pt x="238340" y="195186"/>
                </a:lnTo>
                <a:lnTo>
                  <a:pt x="246583" y="195186"/>
                </a:lnTo>
                <a:lnTo>
                  <a:pt x="254533" y="195237"/>
                </a:lnTo>
                <a:lnTo>
                  <a:pt x="262458" y="195389"/>
                </a:lnTo>
                <a:lnTo>
                  <a:pt x="270344" y="195643"/>
                </a:lnTo>
                <a:lnTo>
                  <a:pt x="278193" y="196011"/>
                </a:lnTo>
                <a:lnTo>
                  <a:pt x="278193" y="195186"/>
                </a:lnTo>
                <a:lnTo>
                  <a:pt x="278193" y="190512"/>
                </a:lnTo>
                <a:lnTo>
                  <a:pt x="270129" y="190322"/>
                </a:lnTo>
                <a:lnTo>
                  <a:pt x="264121" y="188950"/>
                </a:lnTo>
                <a:lnTo>
                  <a:pt x="256247" y="183819"/>
                </a:lnTo>
                <a:lnTo>
                  <a:pt x="254279" y="179692"/>
                </a:lnTo>
                <a:lnTo>
                  <a:pt x="254279" y="168884"/>
                </a:lnTo>
                <a:lnTo>
                  <a:pt x="256108" y="161366"/>
                </a:lnTo>
                <a:lnTo>
                  <a:pt x="259765" y="151472"/>
                </a:lnTo>
                <a:lnTo>
                  <a:pt x="271043" y="122339"/>
                </a:lnTo>
                <a:lnTo>
                  <a:pt x="337566" y="122339"/>
                </a:lnTo>
                <a:lnTo>
                  <a:pt x="354330" y="167424"/>
                </a:lnTo>
                <a:lnTo>
                  <a:pt x="356527" y="172910"/>
                </a:lnTo>
                <a:lnTo>
                  <a:pt x="357632" y="177228"/>
                </a:lnTo>
                <a:lnTo>
                  <a:pt x="357632" y="183997"/>
                </a:lnTo>
                <a:lnTo>
                  <a:pt x="356120" y="186524"/>
                </a:lnTo>
                <a:lnTo>
                  <a:pt x="350075" y="189268"/>
                </a:lnTo>
                <a:lnTo>
                  <a:pt x="345071" y="190144"/>
                </a:lnTo>
                <a:lnTo>
                  <a:pt x="338112" y="190512"/>
                </a:lnTo>
                <a:lnTo>
                  <a:pt x="338112" y="196011"/>
                </a:lnTo>
                <a:lnTo>
                  <a:pt x="344639" y="195643"/>
                </a:lnTo>
                <a:lnTo>
                  <a:pt x="352679" y="195389"/>
                </a:lnTo>
                <a:lnTo>
                  <a:pt x="362242" y="195237"/>
                </a:lnTo>
                <a:lnTo>
                  <a:pt x="378523" y="195224"/>
                </a:lnTo>
                <a:lnTo>
                  <a:pt x="382054" y="195237"/>
                </a:lnTo>
                <a:lnTo>
                  <a:pt x="389864" y="195389"/>
                </a:lnTo>
                <a:lnTo>
                  <a:pt x="396760" y="195643"/>
                </a:lnTo>
                <a:lnTo>
                  <a:pt x="402717" y="196011"/>
                </a:lnTo>
                <a:lnTo>
                  <a:pt x="402717" y="195186"/>
                </a:lnTo>
                <a:lnTo>
                  <a:pt x="402717" y="190512"/>
                </a:lnTo>
                <a:close/>
              </a:path>
              <a:path w="723264" h="200025">
                <a:moveTo>
                  <a:pt x="576999" y="182270"/>
                </a:moveTo>
                <a:lnTo>
                  <a:pt x="572871" y="179235"/>
                </a:lnTo>
                <a:lnTo>
                  <a:pt x="570128" y="182905"/>
                </a:lnTo>
                <a:lnTo>
                  <a:pt x="567702" y="185559"/>
                </a:lnTo>
                <a:lnTo>
                  <a:pt x="563473" y="188849"/>
                </a:lnTo>
                <a:lnTo>
                  <a:pt x="560870" y="189674"/>
                </a:lnTo>
                <a:lnTo>
                  <a:pt x="554278" y="189674"/>
                </a:lnTo>
                <a:lnTo>
                  <a:pt x="551522" y="188036"/>
                </a:lnTo>
                <a:lnTo>
                  <a:pt x="547484" y="181432"/>
                </a:lnTo>
                <a:lnTo>
                  <a:pt x="545566" y="175577"/>
                </a:lnTo>
                <a:lnTo>
                  <a:pt x="543737" y="167132"/>
                </a:lnTo>
                <a:lnTo>
                  <a:pt x="536854" y="139103"/>
                </a:lnTo>
                <a:lnTo>
                  <a:pt x="514045" y="107073"/>
                </a:lnTo>
                <a:lnTo>
                  <a:pt x="502208" y="103644"/>
                </a:lnTo>
                <a:lnTo>
                  <a:pt x="498386" y="102819"/>
                </a:lnTo>
                <a:lnTo>
                  <a:pt x="495084" y="102273"/>
                </a:lnTo>
                <a:lnTo>
                  <a:pt x="504240" y="100406"/>
                </a:lnTo>
                <a:lnTo>
                  <a:pt x="511517" y="98145"/>
                </a:lnTo>
                <a:lnTo>
                  <a:pt x="543318" y="71069"/>
                </a:lnTo>
                <a:lnTo>
                  <a:pt x="548411" y="56642"/>
                </a:lnTo>
                <a:lnTo>
                  <a:pt x="548411" y="49479"/>
                </a:lnTo>
                <a:lnTo>
                  <a:pt x="531228" y="14986"/>
                </a:lnTo>
                <a:lnTo>
                  <a:pt x="520928" y="8877"/>
                </a:lnTo>
                <a:lnTo>
                  <a:pt x="520928" y="52514"/>
                </a:lnTo>
                <a:lnTo>
                  <a:pt x="520280" y="62649"/>
                </a:lnTo>
                <a:lnTo>
                  <a:pt x="496316" y="95123"/>
                </a:lnTo>
                <a:lnTo>
                  <a:pt x="473367" y="98145"/>
                </a:lnTo>
                <a:lnTo>
                  <a:pt x="454952" y="98145"/>
                </a:lnTo>
                <a:lnTo>
                  <a:pt x="454990" y="23558"/>
                </a:lnTo>
                <a:lnTo>
                  <a:pt x="469607" y="6883"/>
                </a:lnTo>
                <a:lnTo>
                  <a:pt x="475297" y="6883"/>
                </a:lnTo>
                <a:lnTo>
                  <a:pt x="514896" y="24892"/>
                </a:lnTo>
                <a:lnTo>
                  <a:pt x="520928" y="52514"/>
                </a:lnTo>
                <a:lnTo>
                  <a:pt x="520928" y="8877"/>
                </a:lnTo>
                <a:lnTo>
                  <a:pt x="515518" y="6883"/>
                </a:lnTo>
                <a:lnTo>
                  <a:pt x="510374" y="4991"/>
                </a:lnTo>
                <a:lnTo>
                  <a:pt x="497179" y="2489"/>
                </a:lnTo>
                <a:lnTo>
                  <a:pt x="492150" y="2209"/>
                </a:lnTo>
                <a:lnTo>
                  <a:pt x="482155" y="1651"/>
                </a:lnTo>
                <a:lnTo>
                  <a:pt x="477761" y="1651"/>
                </a:lnTo>
                <a:lnTo>
                  <a:pt x="473824" y="1752"/>
                </a:lnTo>
                <a:lnTo>
                  <a:pt x="470344" y="1943"/>
                </a:lnTo>
                <a:lnTo>
                  <a:pt x="440651" y="2209"/>
                </a:lnTo>
                <a:lnTo>
                  <a:pt x="430301" y="2159"/>
                </a:lnTo>
                <a:lnTo>
                  <a:pt x="421271" y="2006"/>
                </a:lnTo>
                <a:lnTo>
                  <a:pt x="413537" y="1739"/>
                </a:lnTo>
                <a:lnTo>
                  <a:pt x="407111" y="1384"/>
                </a:lnTo>
                <a:lnTo>
                  <a:pt x="407111" y="6883"/>
                </a:lnTo>
                <a:lnTo>
                  <a:pt x="429374" y="23558"/>
                </a:lnTo>
                <a:lnTo>
                  <a:pt x="429374" y="173837"/>
                </a:lnTo>
                <a:lnTo>
                  <a:pt x="407111" y="190512"/>
                </a:lnTo>
                <a:lnTo>
                  <a:pt x="407111" y="195999"/>
                </a:lnTo>
                <a:lnTo>
                  <a:pt x="413639" y="195643"/>
                </a:lnTo>
                <a:lnTo>
                  <a:pt x="421678" y="195389"/>
                </a:lnTo>
                <a:lnTo>
                  <a:pt x="431241" y="195224"/>
                </a:lnTo>
                <a:lnTo>
                  <a:pt x="448805" y="195211"/>
                </a:lnTo>
                <a:lnTo>
                  <a:pt x="452831" y="195224"/>
                </a:lnTo>
                <a:lnTo>
                  <a:pt x="462165" y="195389"/>
                </a:lnTo>
                <a:lnTo>
                  <a:pt x="470293" y="195643"/>
                </a:lnTo>
                <a:lnTo>
                  <a:pt x="477215" y="195999"/>
                </a:lnTo>
                <a:lnTo>
                  <a:pt x="477215" y="195173"/>
                </a:lnTo>
                <a:lnTo>
                  <a:pt x="477215" y="190512"/>
                </a:lnTo>
                <a:lnTo>
                  <a:pt x="470623" y="190144"/>
                </a:lnTo>
                <a:lnTo>
                  <a:pt x="465810" y="189407"/>
                </a:lnTo>
                <a:lnTo>
                  <a:pt x="459752" y="187210"/>
                </a:lnTo>
                <a:lnTo>
                  <a:pt x="457695" y="185102"/>
                </a:lnTo>
                <a:lnTo>
                  <a:pt x="455485" y="178879"/>
                </a:lnTo>
                <a:lnTo>
                  <a:pt x="454952" y="173837"/>
                </a:lnTo>
                <a:lnTo>
                  <a:pt x="454952" y="103644"/>
                </a:lnTo>
                <a:lnTo>
                  <a:pt x="488022" y="103644"/>
                </a:lnTo>
                <a:lnTo>
                  <a:pt x="493433" y="105206"/>
                </a:lnTo>
                <a:lnTo>
                  <a:pt x="512127" y="142671"/>
                </a:lnTo>
                <a:lnTo>
                  <a:pt x="518172" y="170167"/>
                </a:lnTo>
                <a:lnTo>
                  <a:pt x="520192" y="177800"/>
                </a:lnTo>
                <a:lnTo>
                  <a:pt x="540067" y="199847"/>
                </a:lnTo>
                <a:lnTo>
                  <a:pt x="554545" y="199847"/>
                </a:lnTo>
                <a:lnTo>
                  <a:pt x="560133" y="198488"/>
                </a:lnTo>
                <a:lnTo>
                  <a:pt x="568566" y="192976"/>
                </a:lnTo>
                <a:lnTo>
                  <a:pt x="571652" y="189674"/>
                </a:lnTo>
                <a:lnTo>
                  <a:pt x="572770" y="188480"/>
                </a:lnTo>
                <a:lnTo>
                  <a:pt x="576999" y="182270"/>
                </a:lnTo>
                <a:close/>
              </a:path>
              <a:path w="723264" h="200025">
                <a:moveTo>
                  <a:pt x="722693" y="1384"/>
                </a:moveTo>
                <a:lnTo>
                  <a:pt x="717194" y="1930"/>
                </a:lnTo>
                <a:lnTo>
                  <a:pt x="710323" y="2197"/>
                </a:lnTo>
                <a:lnTo>
                  <a:pt x="694118" y="2146"/>
                </a:lnTo>
                <a:lnTo>
                  <a:pt x="670458" y="1384"/>
                </a:lnTo>
                <a:lnTo>
                  <a:pt x="670458" y="6883"/>
                </a:lnTo>
                <a:lnTo>
                  <a:pt x="678522" y="7061"/>
                </a:lnTo>
                <a:lnTo>
                  <a:pt x="684568" y="8255"/>
                </a:lnTo>
                <a:lnTo>
                  <a:pt x="692632" y="12649"/>
                </a:lnTo>
                <a:lnTo>
                  <a:pt x="694651" y="16319"/>
                </a:lnTo>
                <a:lnTo>
                  <a:pt x="694651" y="27495"/>
                </a:lnTo>
                <a:lnTo>
                  <a:pt x="692175" y="35382"/>
                </a:lnTo>
                <a:lnTo>
                  <a:pt x="652043" y="114909"/>
                </a:lnTo>
                <a:lnTo>
                  <a:pt x="604583" y="23558"/>
                </a:lnTo>
                <a:lnTo>
                  <a:pt x="603669" y="20345"/>
                </a:lnTo>
                <a:lnTo>
                  <a:pt x="603669" y="10642"/>
                </a:lnTo>
                <a:lnTo>
                  <a:pt x="610082" y="7150"/>
                </a:lnTo>
                <a:lnTo>
                  <a:pt x="622896" y="7150"/>
                </a:lnTo>
                <a:lnTo>
                  <a:pt x="622896" y="1384"/>
                </a:lnTo>
                <a:lnTo>
                  <a:pt x="607377" y="1993"/>
                </a:lnTo>
                <a:lnTo>
                  <a:pt x="575437" y="2197"/>
                </a:lnTo>
                <a:lnTo>
                  <a:pt x="567372" y="1930"/>
                </a:lnTo>
                <a:lnTo>
                  <a:pt x="560235" y="1384"/>
                </a:lnTo>
                <a:lnTo>
                  <a:pt x="560235" y="7150"/>
                </a:lnTo>
                <a:lnTo>
                  <a:pt x="562610" y="7150"/>
                </a:lnTo>
                <a:lnTo>
                  <a:pt x="565035" y="8216"/>
                </a:lnTo>
                <a:lnTo>
                  <a:pt x="569988" y="12420"/>
                </a:lnTo>
                <a:lnTo>
                  <a:pt x="572871" y="16497"/>
                </a:lnTo>
                <a:lnTo>
                  <a:pt x="631977" y="125628"/>
                </a:lnTo>
                <a:lnTo>
                  <a:pt x="631977" y="173824"/>
                </a:lnTo>
                <a:lnTo>
                  <a:pt x="609714" y="190512"/>
                </a:lnTo>
                <a:lnTo>
                  <a:pt x="609714" y="196011"/>
                </a:lnTo>
                <a:lnTo>
                  <a:pt x="624281" y="195389"/>
                </a:lnTo>
                <a:lnTo>
                  <a:pt x="644893" y="195186"/>
                </a:lnTo>
                <a:lnTo>
                  <a:pt x="664756" y="195389"/>
                </a:lnTo>
                <a:lnTo>
                  <a:pt x="679805" y="196011"/>
                </a:lnTo>
                <a:lnTo>
                  <a:pt x="679805" y="190512"/>
                </a:lnTo>
                <a:lnTo>
                  <a:pt x="657542" y="173824"/>
                </a:lnTo>
                <a:lnTo>
                  <a:pt x="657542" y="116840"/>
                </a:lnTo>
                <a:lnTo>
                  <a:pt x="704735" y="23469"/>
                </a:lnTo>
                <a:lnTo>
                  <a:pt x="722693" y="6883"/>
                </a:lnTo>
                <a:lnTo>
                  <a:pt x="722693" y="1384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209329" y="9508247"/>
            <a:ext cx="1845045" cy="20231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66305" y="9786027"/>
            <a:ext cx="188881" cy="95410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80757" y="9787444"/>
            <a:ext cx="93871" cy="9258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496227" y="9787437"/>
            <a:ext cx="94897" cy="92594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612721" y="9787444"/>
            <a:ext cx="83892" cy="92583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765404" y="9786025"/>
            <a:ext cx="274180" cy="95410"/>
          </a:xfrm>
          <a:prstGeom prst="rect">
            <a:avLst/>
          </a:prstGeom>
        </p:spPr>
      </p:pic>
      <p:sp>
        <p:nvSpPr>
          <p:cNvPr id="25" name="bg object 25"/>
          <p:cNvSpPr/>
          <p:nvPr/>
        </p:nvSpPr>
        <p:spPr>
          <a:xfrm>
            <a:off x="2062721" y="9787452"/>
            <a:ext cx="81280" cy="92710"/>
          </a:xfrm>
          <a:custGeom>
            <a:avLst/>
            <a:gdLst/>
            <a:ahLst/>
            <a:cxnLst/>
            <a:rect l="l" t="t" r="r" b="b"/>
            <a:pathLst>
              <a:path w="81280" h="92709">
                <a:moveTo>
                  <a:pt x="80695" y="0"/>
                </a:moveTo>
                <a:lnTo>
                  <a:pt x="60363" y="0"/>
                </a:lnTo>
                <a:lnTo>
                  <a:pt x="60363" y="35560"/>
                </a:lnTo>
                <a:lnTo>
                  <a:pt x="20332" y="35560"/>
                </a:lnTo>
                <a:lnTo>
                  <a:pt x="20332" y="0"/>
                </a:lnTo>
                <a:lnTo>
                  <a:pt x="0" y="0"/>
                </a:lnTo>
                <a:lnTo>
                  <a:pt x="0" y="35560"/>
                </a:lnTo>
                <a:lnTo>
                  <a:pt x="0" y="53340"/>
                </a:lnTo>
                <a:lnTo>
                  <a:pt x="0" y="92710"/>
                </a:lnTo>
                <a:lnTo>
                  <a:pt x="20332" y="92710"/>
                </a:lnTo>
                <a:lnTo>
                  <a:pt x="20332" y="53340"/>
                </a:lnTo>
                <a:lnTo>
                  <a:pt x="60363" y="53340"/>
                </a:lnTo>
                <a:lnTo>
                  <a:pt x="60363" y="92710"/>
                </a:lnTo>
                <a:lnTo>
                  <a:pt x="80695" y="92710"/>
                </a:lnTo>
                <a:lnTo>
                  <a:pt x="80695" y="53340"/>
                </a:lnTo>
                <a:lnTo>
                  <a:pt x="80695" y="35560"/>
                </a:lnTo>
                <a:lnTo>
                  <a:pt x="80695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bg object 26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168983" y="9786028"/>
            <a:ext cx="96698" cy="95410"/>
          </a:xfrm>
          <a:prstGeom prst="rect">
            <a:avLst/>
          </a:prstGeom>
        </p:spPr>
      </p:pic>
      <p:sp>
        <p:nvSpPr>
          <p:cNvPr id="27" name="bg object 27"/>
          <p:cNvSpPr/>
          <p:nvPr/>
        </p:nvSpPr>
        <p:spPr>
          <a:xfrm>
            <a:off x="2291232" y="9787452"/>
            <a:ext cx="104139" cy="92710"/>
          </a:xfrm>
          <a:custGeom>
            <a:avLst/>
            <a:gdLst/>
            <a:ahLst/>
            <a:cxnLst/>
            <a:rect l="l" t="t" r="r" b="b"/>
            <a:pathLst>
              <a:path w="104139" h="92709">
                <a:moveTo>
                  <a:pt x="60883" y="74930"/>
                </a:moveTo>
                <a:lnTo>
                  <a:pt x="20332" y="74930"/>
                </a:lnTo>
                <a:lnTo>
                  <a:pt x="20332" y="0"/>
                </a:lnTo>
                <a:lnTo>
                  <a:pt x="0" y="0"/>
                </a:lnTo>
                <a:lnTo>
                  <a:pt x="0" y="74930"/>
                </a:lnTo>
                <a:lnTo>
                  <a:pt x="0" y="92710"/>
                </a:lnTo>
                <a:lnTo>
                  <a:pt x="60883" y="92710"/>
                </a:lnTo>
                <a:lnTo>
                  <a:pt x="60883" y="74930"/>
                </a:lnTo>
                <a:close/>
              </a:path>
              <a:path w="104139" h="92709">
                <a:moveTo>
                  <a:pt x="104101" y="0"/>
                </a:moveTo>
                <a:lnTo>
                  <a:pt x="83769" y="0"/>
                </a:lnTo>
                <a:lnTo>
                  <a:pt x="83769" y="92583"/>
                </a:lnTo>
                <a:lnTo>
                  <a:pt x="104101" y="92583"/>
                </a:lnTo>
                <a:lnTo>
                  <a:pt x="104101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" name="bg object 28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421039" y="9786025"/>
            <a:ext cx="77495" cy="95410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567972" y="9787445"/>
            <a:ext cx="69945" cy="92583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662463" y="9787444"/>
            <a:ext cx="76228" cy="92583"/>
          </a:xfrm>
          <a:prstGeom prst="rect">
            <a:avLst/>
          </a:prstGeom>
        </p:spPr>
      </p:pic>
      <p:sp>
        <p:nvSpPr>
          <p:cNvPr id="31" name="bg object 31"/>
          <p:cNvSpPr/>
          <p:nvPr/>
        </p:nvSpPr>
        <p:spPr>
          <a:xfrm>
            <a:off x="2758753" y="9787440"/>
            <a:ext cx="20955" cy="92710"/>
          </a:xfrm>
          <a:custGeom>
            <a:avLst/>
            <a:gdLst/>
            <a:ahLst/>
            <a:cxnLst/>
            <a:rect l="l" t="t" r="r" b="b"/>
            <a:pathLst>
              <a:path w="20955" h="92709">
                <a:moveTo>
                  <a:pt x="20334" y="0"/>
                </a:moveTo>
                <a:lnTo>
                  <a:pt x="0" y="0"/>
                </a:lnTo>
                <a:lnTo>
                  <a:pt x="0" y="92594"/>
                </a:lnTo>
                <a:lnTo>
                  <a:pt x="20334" y="92594"/>
                </a:lnTo>
                <a:lnTo>
                  <a:pt x="20334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2" name="bg object 32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2808758" y="9787444"/>
            <a:ext cx="93871" cy="92583"/>
          </a:xfrm>
          <a:prstGeom prst="rect">
            <a:avLst/>
          </a:prstGeom>
        </p:spPr>
      </p:pic>
      <p:pic>
        <p:nvPicPr>
          <p:cNvPr id="33" name="bg object 3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924229" y="9787438"/>
            <a:ext cx="94897" cy="92594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3040723" y="9787441"/>
            <a:ext cx="171876" cy="92594"/>
          </a:xfrm>
          <a:prstGeom prst="rect">
            <a:avLst/>
          </a:prstGeom>
        </p:spPr>
      </p:pic>
      <p:pic>
        <p:nvPicPr>
          <p:cNvPr id="35" name="bg object 35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3271672" y="9786031"/>
            <a:ext cx="65348" cy="95410"/>
          </a:xfrm>
          <a:prstGeom prst="rect">
            <a:avLst/>
          </a:prstGeom>
        </p:spPr>
      </p:pic>
      <p:pic>
        <p:nvPicPr>
          <p:cNvPr id="36" name="bg object 36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3357738" y="9786025"/>
            <a:ext cx="77495" cy="95410"/>
          </a:xfrm>
          <a:prstGeom prst="rect">
            <a:avLst/>
          </a:prstGeom>
        </p:spPr>
      </p:pic>
      <p:sp>
        <p:nvSpPr>
          <p:cNvPr id="37" name="bg object 37"/>
          <p:cNvSpPr/>
          <p:nvPr/>
        </p:nvSpPr>
        <p:spPr>
          <a:xfrm>
            <a:off x="3461562" y="9787452"/>
            <a:ext cx="81280" cy="92710"/>
          </a:xfrm>
          <a:custGeom>
            <a:avLst/>
            <a:gdLst/>
            <a:ahLst/>
            <a:cxnLst/>
            <a:rect l="l" t="t" r="r" b="b"/>
            <a:pathLst>
              <a:path w="81279" h="92709">
                <a:moveTo>
                  <a:pt x="80695" y="0"/>
                </a:moveTo>
                <a:lnTo>
                  <a:pt x="60363" y="0"/>
                </a:lnTo>
                <a:lnTo>
                  <a:pt x="60363" y="35560"/>
                </a:lnTo>
                <a:lnTo>
                  <a:pt x="20332" y="35560"/>
                </a:lnTo>
                <a:lnTo>
                  <a:pt x="20332" y="0"/>
                </a:lnTo>
                <a:lnTo>
                  <a:pt x="0" y="0"/>
                </a:lnTo>
                <a:lnTo>
                  <a:pt x="0" y="35560"/>
                </a:lnTo>
                <a:lnTo>
                  <a:pt x="0" y="53340"/>
                </a:lnTo>
                <a:lnTo>
                  <a:pt x="0" y="92710"/>
                </a:lnTo>
                <a:lnTo>
                  <a:pt x="20332" y="92710"/>
                </a:lnTo>
                <a:lnTo>
                  <a:pt x="20332" y="53340"/>
                </a:lnTo>
                <a:lnTo>
                  <a:pt x="60363" y="53340"/>
                </a:lnTo>
                <a:lnTo>
                  <a:pt x="60363" y="92710"/>
                </a:lnTo>
                <a:lnTo>
                  <a:pt x="80695" y="92710"/>
                </a:lnTo>
                <a:lnTo>
                  <a:pt x="80695" y="53340"/>
                </a:lnTo>
                <a:lnTo>
                  <a:pt x="80695" y="35560"/>
                </a:lnTo>
                <a:lnTo>
                  <a:pt x="80695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8" name="bg object 38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3567830" y="9786028"/>
            <a:ext cx="96688" cy="95410"/>
          </a:xfrm>
          <a:prstGeom prst="rect">
            <a:avLst/>
          </a:prstGeom>
        </p:spPr>
      </p:pic>
      <p:pic>
        <p:nvPicPr>
          <p:cNvPr id="39" name="bg object 39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3685988" y="9786028"/>
            <a:ext cx="96688" cy="95410"/>
          </a:xfrm>
          <a:prstGeom prst="rect">
            <a:avLst/>
          </a:prstGeom>
        </p:spPr>
      </p:pic>
      <p:sp>
        <p:nvSpPr>
          <p:cNvPr id="40" name="bg object 40"/>
          <p:cNvSpPr/>
          <p:nvPr/>
        </p:nvSpPr>
        <p:spPr>
          <a:xfrm>
            <a:off x="3808234" y="9787452"/>
            <a:ext cx="60960" cy="92710"/>
          </a:xfrm>
          <a:custGeom>
            <a:avLst/>
            <a:gdLst/>
            <a:ahLst/>
            <a:cxnLst/>
            <a:rect l="l" t="t" r="r" b="b"/>
            <a:pathLst>
              <a:path w="60960" h="92709">
                <a:moveTo>
                  <a:pt x="60883" y="74930"/>
                </a:moveTo>
                <a:lnTo>
                  <a:pt x="20332" y="74930"/>
                </a:lnTo>
                <a:lnTo>
                  <a:pt x="20332" y="0"/>
                </a:lnTo>
                <a:lnTo>
                  <a:pt x="0" y="0"/>
                </a:lnTo>
                <a:lnTo>
                  <a:pt x="0" y="74930"/>
                </a:lnTo>
                <a:lnTo>
                  <a:pt x="0" y="92710"/>
                </a:lnTo>
                <a:lnTo>
                  <a:pt x="60883" y="92710"/>
                </a:lnTo>
                <a:lnTo>
                  <a:pt x="60883" y="7493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1" name="bg object 41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513094" y="10038076"/>
            <a:ext cx="81327" cy="79358"/>
          </a:xfrm>
          <a:prstGeom prst="rect">
            <a:avLst/>
          </a:prstGeom>
        </p:spPr>
      </p:pic>
      <p:sp>
        <p:nvSpPr>
          <p:cNvPr id="42" name="bg object 42"/>
          <p:cNvSpPr/>
          <p:nvPr/>
        </p:nvSpPr>
        <p:spPr>
          <a:xfrm>
            <a:off x="1637703" y="10036879"/>
            <a:ext cx="598170" cy="81915"/>
          </a:xfrm>
          <a:custGeom>
            <a:avLst/>
            <a:gdLst/>
            <a:ahLst/>
            <a:cxnLst/>
            <a:rect l="l" t="t" r="r" b="b"/>
            <a:pathLst>
              <a:path w="598169" h="81915">
                <a:moveTo>
                  <a:pt x="66433" y="58750"/>
                </a:moveTo>
                <a:lnTo>
                  <a:pt x="59855" y="63246"/>
                </a:lnTo>
                <a:lnTo>
                  <a:pt x="52184" y="66103"/>
                </a:lnTo>
                <a:lnTo>
                  <a:pt x="43967" y="66103"/>
                </a:lnTo>
                <a:lnTo>
                  <a:pt x="32931" y="64135"/>
                </a:lnTo>
                <a:lnTo>
                  <a:pt x="24574" y="58737"/>
                </a:lnTo>
                <a:lnTo>
                  <a:pt x="19291" y="50698"/>
                </a:lnTo>
                <a:lnTo>
                  <a:pt x="17437" y="40779"/>
                </a:lnTo>
                <a:lnTo>
                  <a:pt x="19329" y="30797"/>
                </a:lnTo>
                <a:lnTo>
                  <a:pt x="24625" y="22834"/>
                </a:lnTo>
                <a:lnTo>
                  <a:pt x="32791" y="17576"/>
                </a:lnTo>
                <a:lnTo>
                  <a:pt x="43307" y="15671"/>
                </a:lnTo>
                <a:lnTo>
                  <a:pt x="51422" y="15671"/>
                </a:lnTo>
                <a:lnTo>
                  <a:pt x="59423" y="18630"/>
                </a:lnTo>
                <a:lnTo>
                  <a:pt x="65227" y="22580"/>
                </a:lnTo>
                <a:lnTo>
                  <a:pt x="65227" y="4927"/>
                </a:lnTo>
                <a:lnTo>
                  <a:pt x="58978" y="1866"/>
                </a:lnTo>
                <a:lnTo>
                  <a:pt x="51193" y="0"/>
                </a:lnTo>
                <a:lnTo>
                  <a:pt x="43192" y="0"/>
                </a:lnTo>
                <a:lnTo>
                  <a:pt x="25679" y="3162"/>
                </a:lnTo>
                <a:lnTo>
                  <a:pt x="12026" y="11861"/>
                </a:lnTo>
                <a:lnTo>
                  <a:pt x="3162" y="24879"/>
                </a:lnTo>
                <a:lnTo>
                  <a:pt x="0" y="40995"/>
                </a:lnTo>
                <a:lnTo>
                  <a:pt x="3162" y="57124"/>
                </a:lnTo>
                <a:lnTo>
                  <a:pt x="12026" y="70053"/>
                </a:lnTo>
                <a:lnTo>
                  <a:pt x="25679" y="78651"/>
                </a:lnTo>
                <a:lnTo>
                  <a:pt x="43192" y="81762"/>
                </a:lnTo>
                <a:lnTo>
                  <a:pt x="51079" y="81762"/>
                </a:lnTo>
                <a:lnTo>
                  <a:pt x="59639" y="80124"/>
                </a:lnTo>
                <a:lnTo>
                  <a:pt x="66433" y="76504"/>
                </a:lnTo>
                <a:lnTo>
                  <a:pt x="66433" y="58750"/>
                </a:lnTo>
                <a:close/>
              </a:path>
              <a:path w="598169" h="81915">
                <a:moveTo>
                  <a:pt x="159054" y="80556"/>
                </a:moveTo>
                <a:lnTo>
                  <a:pt x="152285" y="63906"/>
                </a:lnTo>
                <a:lnTo>
                  <a:pt x="146723" y="50190"/>
                </a:lnTo>
                <a:lnTo>
                  <a:pt x="134924" y="21145"/>
                </a:lnTo>
                <a:lnTo>
                  <a:pt x="128803" y="6070"/>
                </a:lnTo>
                <a:lnTo>
                  <a:pt x="128803" y="50190"/>
                </a:lnTo>
                <a:lnTo>
                  <a:pt x="107429" y="50190"/>
                </a:lnTo>
                <a:lnTo>
                  <a:pt x="113131" y="35077"/>
                </a:lnTo>
                <a:lnTo>
                  <a:pt x="115976" y="27178"/>
                </a:lnTo>
                <a:lnTo>
                  <a:pt x="118059" y="21145"/>
                </a:lnTo>
                <a:lnTo>
                  <a:pt x="118275" y="21145"/>
                </a:lnTo>
                <a:lnTo>
                  <a:pt x="120357" y="27178"/>
                </a:lnTo>
                <a:lnTo>
                  <a:pt x="123215" y="35077"/>
                </a:lnTo>
                <a:lnTo>
                  <a:pt x="128803" y="50190"/>
                </a:lnTo>
                <a:lnTo>
                  <a:pt x="128803" y="6070"/>
                </a:lnTo>
                <a:lnTo>
                  <a:pt x="126834" y="1206"/>
                </a:lnTo>
                <a:lnTo>
                  <a:pt x="109956" y="1206"/>
                </a:lnTo>
                <a:lnTo>
                  <a:pt x="77724" y="80556"/>
                </a:lnTo>
                <a:lnTo>
                  <a:pt x="95592" y="80556"/>
                </a:lnTo>
                <a:lnTo>
                  <a:pt x="102057" y="63906"/>
                </a:lnTo>
                <a:lnTo>
                  <a:pt x="134073" y="63906"/>
                </a:lnTo>
                <a:lnTo>
                  <a:pt x="140423" y="80556"/>
                </a:lnTo>
                <a:lnTo>
                  <a:pt x="159054" y="80556"/>
                </a:lnTo>
                <a:close/>
              </a:path>
              <a:path w="598169" h="81915">
                <a:moveTo>
                  <a:pt x="226250" y="1206"/>
                </a:moveTo>
                <a:lnTo>
                  <a:pt x="157530" y="1206"/>
                </a:lnTo>
                <a:lnTo>
                  <a:pt x="157530" y="16446"/>
                </a:lnTo>
                <a:lnTo>
                  <a:pt x="183172" y="16446"/>
                </a:lnTo>
                <a:lnTo>
                  <a:pt x="183172" y="80556"/>
                </a:lnTo>
                <a:lnTo>
                  <a:pt x="200596" y="80556"/>
                </a:lnTo>
                <a:lnTo>
                  <a:pt x="200596" y="16446"/>
                </a:lnTo>
                <a:lnTo>
                  <a:pt x="226250" y="16446"/>
                </a:lnTo>
                <a:lnTo>
                  <a:pt x="226250" y="1206"/>
                </a:lnTo>
                <a:close/>
              </a:path>
              <a:path w="598169" h="81915">
                <a:moveTo>
                  <a:pt x="310857" y="1206"/>
                </a:moveTo>
                <a:lnTo>
                  <a:pt x="293433" y="1206"/>
                </a:lnTo>
                <a:lnTo>
                  <a:pt x="293433" y="31902"/>
                </a:lnTo>
                <a:lnTo>
                  <a:pt x="259130" y="31902"/>
                </a:lnTo>
                <a:lnTo>
                  <a:pt x="259130" y="1206"/>
                </a:lnTo>
                <a:lnTo>
                  <a:pt x="241693" y="1206"/>
                </a:lnTo>
                <a:lnTo>
                  <a:pt x="241693" y="80556"/>
                </a:lnTo>
                <a:lnTo>
                  <a:pt x="259130" y="80556"/>
                </a:lnTo>
                <a:lnTo>
                  <a:pt x="259130" y="47129"/>
                </a:lnTo>
                <a:lnTo>
                  <a:pt x="293433" y="47129"/>
                </a:lnTo>
                <a:lnTo>
                  <a:pt x="293433" y="80556"/>
                </a:lnTo>
                <a:lnTo>
                  <a:pt x="310857" y="80556"/>
                </a:lnTo>
                <a:lnTo>
                  <a:pt x="310857" y="1206"/>
                </a:lnTo>
                <a:close/>
              </a:path>
              <a:path w="598169" h="81915">
                <a:moveTo>
                  <a:pt x="411264" y="40881"/>
                </a:moveTo>
                <a:lnTo>
                  <a:pt x="408101" y="24739"/>
                </a:lnTo>
                <a:lnTo>
                  <a:pt x="402082" y="15786"/>
                </a:lnTo>
                <a:lnTo>
                  <a:pt x="399376" y="11772"/>
                </a:lnTo>
                <a:lnTo>
                  <a:pt x="393839" y="8140"/>
                </a:lnTo>
                <a:lnTo>
                  <a:pt x="393839" y="40881"/>
                </a:lnTo>
                <a:lnTo>
                  <a:pt x="392010" y="50723"/>
                </a:lnTo>
                <a:lnTo>
                  <a:pt x="386969" y="58699"/>
                </a:lnTo>
                <a:lnTo>
                  <a:pt x="379361" y="64033"/>
                </a:lnTo>
                <a:lnTo>
                  <a:pt x="369824" y="65976"/>
                </a:lnTo>
                <a:lnTo>
                  <a:pt x="360299" y="64033"/>
                </a:lnTo>
                <a:lnTo>
                  <a:pt x="352691" y="58699"/>
                </a:lnTo>
                <a:lnTo>
                  <a:pt x="347649" y="50723"/>
                </a:lnTo>
                <a:lnTo>
                  <a:pt x="345821" y="40881"/>
                </a:lnTo>
                <a:lnTo>
                  <a:pt x="347649" y="31038"/>
                </a:lnTo>
                <a:lnTo>
                  <a:pt x="352691" y="23075"/>
                </a:lnTo>
                <a:lnTo>
                  <a:pt x="360299" y="17729"/>
                </a:lnTo>
                <a:lnTo>
                  <a:pt x="369824" y="15786"/>
                </a:lnTo>
                <a:lnTo>
                  <a:pt x="379361" y="17729"/>
                </a:lnTo>
                <a:lnTo>
                  <a:pt x="386969" y="23075"/>
                </a:lnTo>
                <a:lnTo>
                  <a:pt x="392010" y="31038"/>
                </a:lnTo>
                <a:lnTo>
                  <a:pt x="393839" y="40881"/>
                </a:lnTo>
                <a:lnTo>
                  <a:pt x="393839" y="8140"/>
                </a:lnTo>
                <a:lnTo>
                  <a:pt x="386245" y="3136"/>
                </a:lnTo>
                <a:lnTo>
                  <a:pt x="369824" y="0"/>
                </a:lnTo>
                <a:lnTo>
                  <a:pt x="353415" y="3136"/>
                </a:lnTo>
                <a:lnTo>
                  <a:pt x="340283" y="11772"/>
                </a:lnTo>
                <a:lnTo>
                  <a:pt x="331558" y="24739"/>
                </a:lnTo>
                <a:lnTo>
                  <a:pt x="328396" y="40881"/>
                </a:lnTo>
                <a:lnTo>
                  <a:pt x="331558" y="57023"/>
                </a:lnTo>
                <a:lnTo>
                  <a:pt x="340283" y="70002"/>
                </a:lnTo>
                <a:lnTo>
                  <a:pt x="353415" y="78625"/>
                </a:lnTo>
                <a:lnTo>
                  <a:pt x="369824" y="81762"/>
                </a:lnTo>
                <a:lnTo>
                  <a:pt x="386245" y="78625"/>
                </a:lnTo>
                <a:lnTo>
                  <a:pt x="399376" y="70002"/>
                </a:lnTo>
                <a:lnTo>
                  <a:pt x="402082" y="65976"/>
                </a:lnTo>
                <a:lnTo>
                  <a:pt x="408101" y="57023"/>
                </a:lnTo>
                <a:lnTo>
                  <a:pt x="411264" y="40881"/>
                </a:lnTo>
                <a:close/>
              </a:path>
              <a:path w="598169" h="81915">
                <a:moveTo>
                  <a:pt x="480974" y="65316"/>
                </a:moveTo>
                <a:lnTo>
                  <a:pt x="446227" y="65316"/>
                </a:lnTo>
                <a:lnTo>
                  <a:pt x="446227" y="1206"/>
                </a:lnTo>
                <a:lnTo>
                  <a:pt x="428802" y="1206"/>
                </a:lnTo>
                <a:lnTo>
                  <a:pt x="428802" y="80556"/>
                </a:lnTo>
                <a:lnTo>
                  <a:pt x="480974" y="80556"/>
                </a:lnTo>
                <a:lnTo>
                  <a:pt x="480974" y="65316"/>
                </a:lnTo>
                <a:close/>
              </a:path>
              <a:path w="598169" h="81915">
                <a:moveTo>
                  <a:pt x="513638" y="1206"/>
                </a:moveTo>
                <a:lnTo>
                  <a:pt x="496201" y="1206"/>
                </a:lnTo>
                <a:lnTo>
                  <a:pt x="496201" y="80556"/>
                </a:lnTo>
                <a:lnTo>
                  <a:pt x="513638" y="80556"/>
                </a:lnTo>
                <a:lnTo>
                  <a:pt x="513638" y="1206"/>
                </a:lnTo>
                <a:close/>
              </a:path>
              <a:path w="598169" h="81915">
                <a:moveTo>
                  <a:pt x="597700" y="58750"/>
                </a:moveTo>
                <a:lnTo>
                  <a:pt x="591134" y="63246"/>
                </a:lnTo>
                <a:lnTo>
                  <a:pt x="583450" y="66103"/>
                </a:lnTo>
                <a:lnTo>
                  <a:pt x="575233" y="66103"/>
                </a:lnTo>
                <a:lnTo>
                  <a:pt x="564197" y="64135"/>
                </a:lnTo>
                <a:lnTo>
                  <a:pt x="555853" y="58737"/>
                </a:lnTo>
                <a:lnTo>
                  <a:pt x="550557" y="50698"/>
                </a:lnTo>
                <a:lnTo>
                  <a:pt x="548716" y="40779"/>
                </a:lnTo>
                <a:lnTo>
                  <a:pt x="550595" y="30797"/>
                </a:lnTo>
                <a:lnTo>
                  <a:pt x="555891" y="22834"/>
                </a:lnTo>
                <a:lnTo>
                  <a:pt x="564057" y="17576"/>
                </a:lnTo>
                <a:lnTo>
                  <a:pt x="574573" y="15671"/>
                </a:lnTo>
                <a:lnTo>
                  <a:pt x="582688" y="15671"/>
                </a:lnTo>
                <a:lnTo>
                  <a:pt x="590689" y="18630"/>
                </a:lnTo>
                <a:lnTo>
                  <a:pt x="596506" y="22580"/>
                </a:lnTo>
                <a:lnTo>
                  <a:pt x="596506" y="4927"/>
                </a:lnTo>
                <a:lnTo>
                  <a:pt x="590245" y="1866"/>
                </a:lnTo>
                <a:lnTo>
                  <a:pt x="582472" y="0"/>
                </a:lnTo>
                <a:lnTo>
                  <a:pt x="574471" y="0"/>
                </a:lnTo>
                <a:lnTo>
                  <a:pt x="556945" y="3162"/>
                </a:lnTo>
                <a:lnTo>
                  <a:pt x="543293" y="11861"/>
                </a:lnTo>
                <a:lnTo>
                  <a:pt x="534441" y="24879"/>
                </a:lnTo>
                <a:lnTo>
                  <a:pt x="531279" y="40995"/>
                </a:lnTo>
                <a:lnTo>
                  <a:pt x="534441" y="57124"/>
                </a:lnTo>
                <a:lnTo>
                  <a:pt x="543293" y="70053"/>
                </a:lnTo>
                <a:lnTo>
                  <a:pt x="556945" y="78651"/>
                </a:lnTo>
                <a:lnTo>
                  <a:pt x="574471" y="81762"/>
                </a:lnTo>
                <a:lnTo>
                  <a:pt x="582358" y="81762"/>
                </a:lnTo>
                <a:lnTo>
                  <a:pt x="590905" y="80124"/>
                </a:lnTo>
                <a:lnTo>
                  <a:pt x="597700" y="76504"/>
                </a:lnTo>
                <a:lnTo>
                  <a:pt x="597700" y="58750"/>
                </a:lnTo>
                <a:close/>
              </a:path>
            </a:pathLst>
          </a:custGeom>
          <a:solidFill>
            <a:srgbClr val="AA55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2286165" y="10036879"/>
            <a:ext cx="690880" cy="81915"/>
          </a:xfrm>
          <a:custGeom>
            <a:avLst/>
            <a:gdLst/>
            <a:ahLst/>
            <a:cxnLst/>
            <a:rect l="l" t="t" r="r" b="b"/>
            <a:pathLst>
              <a:path w="690880" h="81915">
                <a:moveTo>
                  <a:pt x="50190" y="65316"/>
                </a:moveTo>
                <a:lnTo>
                  <a:pt x="17424" y="65316"/>
                </a:lnTo>
                <a:lnTo>
                  <a:pt x="17424" y="46469"/>
                </a:lnTo>
                <a:lnTo>
                  <a:pt x="44615" y="46469"/>
                </a:lnTo>
                <a:lnTo>
                  <a:pt x="44615" y="32004"/>
                </a:lnTo>
                <a:lnTo>
                  <a:pt x="17424" y="32004"/>
                </a:lnTo>
                <a:lnTo>
                  <a:pt x="17424" y="16446"/>
                </a:lnTo>
                <a:lnTo>
                  <a:pt x="48983" y="16446"/>
                </a:lnTo>
                <a:lnTo>
                  <a:pt x="48983" y="1206"/>
                </a:lnTo>
                <a:lnTo>
                  <a:pt x="0" y="1206"/>
                </a:lnTo>
                <a:lnTo>
                  <a:pt x="0" y="80556"/>
                </a:lnTo>
                <a:lnTo>
                  <a:pt x="50190" y="80556"/>
                </a:lnTo>
                <a:lnTo>
                  <a:pt x="50190" y="65316"/>
                </a:lnTo>
                <a:close/>
              </a:path>
              <a:path w="690880" h="81915">
                <a:moveTo>
                  <a:pt x="138874" y="40779"/>
                </a:moveTo>
                <a:lnTo>
                  <a:pt x="121437" y="8013"/>
                </a:lnTo>
                <a:lnTo>
                  <a:pt x="121437" y="32448"/>
                </a:lnTo>
                <a:lnTo>
                  <a:pt x="121437" y="48666"/>
                </a:lnTo>
                <a:lnTo>
                  <a:pt x="118491" y="55016"/>
                </a:lnTo>
                <a:lnTo>
                  <a:pt x="108826" y="63360"/>
                </a:lnTo>
                <a:lnTo>
                  <a:pt x="101600" y="65328"/>
                </a:lnTo>
                <a:lnTo>
                  <a:pt x="85496" y="65328"/>
                </a:lnTo>
                <a:lnTo>
                  <a:pt x="85496" y="16446"/>
                </a:lnTo>
                <a:lnTo>
                  <a:pt x="99085" y="16446"/>
                </a:lnTo>
                <a:lnTo>
                  <a:pt x="106641" y="17310"/>
                </a:lnTo>
                <a:lnTo>
                  <a:pt x="118148" y="25425"/>
                </a:lnTo>
                <a:lnTo>
                  <a:pt x="121437" y="32448"/>
                </a:lnTo>
                <a:lnTo>
                  <a:pt x="121437" y="8013"/>
                </a:lnTo>
                <a:lnTo>
                  <a:pt x="116954" y="5549"/>
                </a:lnTo>
                <a:lnTo>
                  <a:pt x="109194" y="3073"/>
                </a:lnTo>
                <a:lnTo>
                  <a:pt x="100330" y="1663"/>
                </a:lnTo>
                <a:lnTo>
                  <a:pt x="90309" y="1206"/>
                </a:lnTo>
                <a:lnTo>
                  <a:pt x="68059" y="1206"/>
                </a:lnTo>
                <a:lnTo>
                  <a:pt x="68059" y="80556"/>
                </a:lnTo>
                <a:lnTo>
                  <a:pt x="89547" y="80556"/>
                </a:lnTo>
                <a:lnTo>
                  <a:pt x="130975" y="65328"/>
                </a:lnTo>
                <a:lnTo>
                  <a:pt x="131330" y="64960"/>
                </a:lnTo>
                <a:lnTo>
                  <a:pt x="135458" y="57886"/>
                </a:lnTo>
                <a:lnTo>
                  <a:pt x="137998" y="49771"/>
                </a:lnTo>
                <a:lnTo>
                  <a:pt x="138874" y="40779"/>
                </a:lnTo>
                <a:close/>
              </a:path>
              <a:path w="690880" h="81915">
                <a:moveTo>
                  <a:pt x="224472" y="1206"/>
                </a:moveTo>
                <a:lnTo>
                  <a:pt x="207695" y="1206"/>
                </a:lnTo>
                <a:lnTo>
                  <a:pt x="207695" y="50304"/>
                </a:lnTo>
                <a:lnTo>
                  <a:pt x="206717" y="55791"/>
                </a:lnTo>
                <a:lnTo>
                  <a:pt x="201676" y="63563"/>
                </a:lnTo>
                <a:lnTo>
                  <a:pt x="197180" y="66103"/>
                </a:lnTo>
                <a:lnTo>
                  <a:pt x="182816" y="66103"/>
                </a:lnTo>
                <a:lnTo>
                  <a:pt x="178206" y="63017"/>
                </a:lnTo>
                <a:lnTo>
                  <a:pt x="173507" y="55460"/>
                </a:lnTo>
                <a:lnTo>
                  <a:pt x="172732" y="50304"/>
                </a:lnTo>
                <a:lnTo>
                  <a:pt x="172732" y="1206"/>
                </a:lnTo>
                <a:lnTo>
                  <a:pt x="155308" y="1206"/>
                </a:lnTo>
                <a:lnTo>
                  <a:pt x="155308" y="42532"/>
                </a:lnTo>
                <a:lnTo>
                  <a:pt x="155638" y="50507"/>
                </a:lnTo>
                <a:lnTo>
                  <a:pt x="180784" y="80899"/>
                </a:lnTo>
                <a:lnTo>
                  <a:pt x="189839" y="81762"/>
                </a:lnTo>
                <a:lnTo>
                  <a:pt x="198869" y="80899"/>
                </a:lnTo>
                <a:lnTo>
                  <a:pt x="224142" y="50444"/>
                </a:lnTo>
                <a:lnTo>
                  <a:pt x="224472" y="42087"/>
                </a:lnTo>
                <a:lnTo>
                  <a:pt x="224472" y="1206"/>
                </a:lnTo>
                <a:close/>
              </a:path>
              <a:path w="690880" h="81915">
                <a:moveTo>
                  <a:pt x="307784" y="58750"/>
                </a:moveTo>
                <a:lnTo>
                  <a:pt x="301205" y="63246"/>
                </a:lnTo>
                <a:lnTo>
                  <a:pt x="293522" y="66103"/>
                </a:lnTo>
                <a:lnTo>
                  <a:pt x="285305" y="66103"/>
                </a:lnTo>
                <a:lnTo>
                  <a:pt x="274269" y="64135"/>
                </a:lnTo>
                <a:lnTo>
                  <a:pt x="265925" y="58737"/>
                </a:lnTo>
                <a:lnTo>
                  <a:pt x="260629" y="50698"/>
                </a:lnTo>
                <a:lnTo>
                  <a:pt x="258787" y="40779"/>
                </a:lnTo>
                <a:lnTo>
                  <a:pt x="260667" y="30797"/>
                </a:lnTo>
                <a:lnTo>
                  <a:pt x="265963" y="22834"/>
                </a:lnTo>
                <a:lnTo>
                  <a:pt x="274129" y="17576"/>
                </a:lnTo>
                <a:lnTo>
                  <a:pt x="284645" y="15671"/>
                </a:lnTo>
                <a:lnTo>
                  <a:pt x="292747" y="15671"/>
                </a:lnTo>
                <a:lnTo>
                  <a:pt x="300761" y="18630"/>
                </a:lnTo>
                <a:lnTo>
                  <a:pt x="306578" y="22580"/>
                </a:lnTo>
                <a:lnTo>
                  <a:pt x="306578" y="4927"/>
                </a:lnTo>
                <a:lnTo>
                  <a:pt x="300329" y="1866"/>
                </a:lnTo>
                <a:lnTo>
                  <a:pt x="292544" y="0"/>
                </a:lnTo>
                <a:lnTo>
                  <a:pt x="284530" y="0"/>
                </a:lnTo>
                <a:lnTo>
                  <a:pt x="267017" y="3162"/>
                </a:lnTo>
                <a:lnTo>
                  <a:pt x="253365" y="11861"/>
                </a:lnTo>
                <a:lnTo>
                  <a:pt x="244513" y="24879"/>
                </a:lnTo>
                <a:lnTo>
                  <a:pt x="241350" y="40995"/>
                </a:lnTo>
                <a:lnTo>
                  <a:pt x="244513" y="57124"/>
                </a:lnTo>
                <a:lnTo>
                  <a:pt x="253365" y="70053"/>
                </a:lnTo>
                <a:lnTo>
                  <a:pt x="267017" y="78651"/>
                </a:lnTo>
                <a:lnTo>
                  <a:pt x="284530" y="81762"/>
                </a:lnTo>
                <a:lnTo>
                  <a:pt x="292430" y="81762"/>
                </a:lnTo>
                <a:lnTo>
                  <a:pt x="300977" y="80124"/>
                </a:lnTo>
                <a:lnTo>
                  <a:pt x="307784" y="76504"/>
                </a:lnTo>
                <a:lnTo>
                  <a:pt x="307784" y="58750"/>
                </a:lnTo>
                <a:close/>
              </a:path>
              <a:path w="690880" h="81915">
                <a:moveTo>
                  <a:pt x="400392" y="80556"/>
                </a:moveTo>
                <a:lnTo>
                  <a:pt x="393623" y="63906"/>
                </a:lnTo>
                <a:lnTo>
                  <a:pt x="388061" y="50190"/>
                </a:lnTo>
                <a:lnTo>
                  <a:pt x="376262" y="21145"/>
                </a:lnTo>
                <a:lnTo>
                  <a:pt x="370141" y="6070"/>
                </a:lnTo>
                <a:lnTo>
                  <a:pt x="370141" y="50190"/>
                </a:lnTo>
                <a:lnTo>
                  <a:pt x="348767" y="50190"/>
                </a:lnTo>
                <a:lnTo>
                  <a:pt x="354469" y="35077"/>
                </a:lnTo>
                <a:lnTo>
                  <a:pt x="357314" y="27178"/>
                </a:lnTo>
                <a:lnTo>
                  <a:pt x="359397" y="21145"/>
                </a:lnTo>
                <a:lnTo>
                  <a:pt x="359625" y="21145"/>
                </a:lnTo>
                <a:lnTo>
                  <a:pt x="361708" y="27178"/>
                </a:lnTo>
                <a:lnTo>
                  <a:pt x="364553" y="35077"/>
                </a:lnTo>
                <a:lnTo>
                  <a:pt x="370141" y="50190"/>
                </a:lnTo>
                <a:lnTo>
                  <a:pt x="370141" y="6070"/>
                </a:lnTo>
                <a:lnTo>
                  <a:pt x="368173" y="1206"/>
                </a:lnTo>
                <a:lnTo>
                  <a:pt x="351294" y="1206"/>
                </a:lnTo>
                <a:lnTo>
                  <a:pt x="319074" y="80556"/>
                </a:lnTo>
                <a:lnTo>
                  <a:pt x="336931" y="80556"/>
                </a:lnTo>
                <a:lnTo>
                  <a:pt x="343408" y="63906"/>
                </a:lnTo>
                <a:lnTo>
                  <a:pt x="375412" y="63906"/>
                </a:lnTo>
                <a:lnTo>
                  <a:pt x="381762" y="80556"/>
                </a:lnTo>
                <a:lnTo>
                  <a:pt x="400392" y="80556"/>
                </a:lnTo>
                <a:close/>
              </a:path>
              <a:path w="690880" h="81915">
                <a:moveTo>
                  <a:pt x="467588" y="1206"/>
                </a:moveTo>
                <a:lnTo>
                  <a:pt x="398868" y="1206"/>
                </a:lnTo>
                <a:lnTo>
                  <a:pt x="398868" y="16446"/>
                </a:lnTo>
                <a:lnTo>
                  <a:pt x="424510" y="16446"/>
                </a:lnTo>
                <a:lnTo>
                  <a:pt x="424510" y="80556"/>
                </a:lnTo>
                <a:lnTo>
                  <a:pt x="441934" y="80556"/>
                </a:lnTo>
                <a:lnTo>
                  <a:pt x="441934" y="16446"/>
                </a:lnTo>
                <a:lnTo>
                  <a:pt x="467588" y="16446"/>
                </a:lnTo>
                <a:lnTo>
                  <a:pt x="467588" y="1206"/>
                </a:lnTo>
                <a:close/>
              </a:path>
              <a:path w="690880" h="81915">
                <a:moveTo>
                  <a:pt x="500481" y="1206"/>
                </a:moveTo>
                <a:lnTo>
                  <a:pt x="483044" y="1206"/>
                </a:lnTo>
                <a:lnTo>
                  <a:pt x="483044" y="80556"/>
                </a:lnTo>
                <a:lnTo>
                  <a:pt x="500481" y="80556"/>
                </a:lnTo>
                <a:lnTo>
                  <a:pt x="500481" y="1206"/>
                </a:lnTo>
                <a:close/>
              </a:path>
              <a:path w="690880" h="81915">
                <a:moveTo>
                  <a:pt x="600862" y="40881"/>
                </a:moveTo>
                <a:lnTo>
                  <a:pt x="597712" y="24739"/>
                </a:lnTo>
                <a:lnTo>
                  <a:pt x="591693" y="15786"/>
                </a:lnTo>
                <a:lnTo>
                  <a:pt x="588987" y="11772"/>
                </a:lnTo>
                <a:lnTo>
                  <a:pt x="583450" y="8140"/>
                </a:lnTo>
                <a:lnTo>
                  <a:pt x="583450" y="40881"/>
                </a:lnTo>
                <a:lnTo>
                  <a:pt x="581621" y="50723"/>
                </a:lnTo>
                <a:lnTo>
                  <a:pt x="576580" y="58699"/>
                </a:lnTo>
                <a:lnTo>
                  <a:pt x="568972" y="64033"/>
                </a:lnTo>
                <a:lnTo>
                  <a:pt x="559435" y="65976"/>
                </a:lnTo>
                <a:lnTo>
                  <a:pt x="549910" y="64033"/>
                </a:lnTo>
                <a:lnTo>
                  <a:pt x="542302" y="58699"/>
                </a:lnTo>
                <a:lnTo>
                  <a:pt x="537260" y="50723"/>
                </a:lnTo>
                <a:lnTo>
                  <a:pt x="535432" y="40881"/>
                </a:lnTo>
                <a:lnTo>
                  <a:pt x="537260" y="31038"/>
                </a:lnTo>
                <a:lnTo>
                  <a:pt x="542302" y="23075"/>
                </a:lnTo>
                <a:lnTo>
                  <a:pt x="549910" y="17729"/>
                </a:lnTo>
                <a:lnTo>
                  <a:pt x="559435" y="15786"/>
                </a:lnTo>
                <a:lnTo>
                  <a:pt x="568972" y="17729"/>
                </a:lnTo>
                <a:lnTo>
                  <a:pt x="576580" y="23075"/>
                </a:lnTo>
                <a:lnTo>
                  <a:pt x="581621" y="31038"/>
                </a:lnTo>
                <a:lnTo>
                  <a:pt x="583450" y="40881"/>
                </a:lnTo>
                <a:lnTo>
                  <a:pt x="583450" y="8140"/>
                </a:lnTo>
                <a:lnTo>
                  <a:pt x="575856" y="3136"/>
                </a:lnTo>
                <a:lnTo>
                  <a:pt x="559435" y="0"/>
                </a:lnTo>
                <a:lnTo>
                  <a:pt x="543026" y="3136"/>
                </a:lnTo>
                <a:lnTo>
                  <a:pt x="529894" y="11772"/>
                </a:lnTo>
                <a:lnTo>
                  <a:pt x="521169" y="24739"/>
                </a:lnTo>
                <a:lnTo>
                  <a:pt x="518007" y="40881"/>
                </a:lnTo>
                <a:lnTo>
                  <a:pt x="521169" y="57023"/>
                </a:lnTo>
                <a:lnTo>
                  <a:pt x="529894" y="70002"/>
                </a:lnTo>
                <a:lnTo>
                  <a:pt x="543026" y="78625"/>
                </a:lnTo>
                <a:lnTo>
                  <a:pt x="559435" y="81762"/>
                </a:lnTo>
                <a:lnTo>
                  <a:pt x="575856" y="78625"/>
                </a:lnTo>
                <a:lnTo>
                  <a:pt x="588987" y="70002"/>
                </a:lnTo>
                <a:lnTo>
                  <a:pt x="591693" y="65976"/>
                </a:lnTo>
                <a:lnTo>
                  <a:pt x="597712" y="57023"/>
                </a:lnTo>
                <a:lnTo>
                  <a:pt x="600862" y="40881"/>
                </a:lnTo>
                <a:close/>
              </a:path>
              <a:path w="690880" h="81915">
                <a:moveTo>
                  <a:pt x="690308" y="1206"/>
                </a:moveTo>
                <a:lnTo>
                  <a:pt x="673531" y="1206"/>
                </a:lnTo>
                <a:lnTo>
                  <a:pt x="673531" y="30683"/>
                </a:lnTo>
                <a:lnTo>
                  <a:pt x="673760" y="53606"/>
                </a:lnTo>
                <a:lnTo>
                  <a:pt x="673531" y="53708"/>
                </a:lnTo>
                <a:lnTo>
                  <a:pt x="663790" y="40119"/>
                </a:lnTo>
                <a:lnTo>
                  <a:pt x="634847" y="1206"/>
                </a:lnTo>
                <a:lnTo>
                  <a:pt x="618401" y="1206"/>
                </a:lnTo>
                <a:lnTo>
                  <a:pt x="618401" y="80568"/>
                </a:lnTo>
                <a:lnTo>
                  <a:pt x="635165" y="80568"/>
                </a:lnTo>
                <a:lnTo>
                  <a:pt x="635165" y="51079"/>
                </a:lnTo>
                <a:lnTo>
                  <a:pt x="634961" y="28168"/>
                </a:lnTo>
                <a:lnTo>
                  <a:pt x="635165" y="28067"/>
                </a:lnTo>
                <a:lnTo>
                  <a:pt x="650087" y="48552"/>
                </a:lnTo>
                <a:lnTo>
                  <a:pt x="673862" y="80568"/>
                </a:lnTo>
                <a:lnTo>
                  <a:pt x="690308" y="80568"/>
                </a:lnTo>
                <a:lnTo>
                  <a:pt x="690308" y="1206"/>
                </a:lnTo>
                <a:close/>
              </a:path>
            </a:pathLst>
          </a:custGeom>
          <a:solidFill>
            <a:srgbClr val="AA55A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4" name="bg object 44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3030077" y="10036878"/>
            <a:ext cx="230839" cy="81756"/>
          </a:xfrm>
          <a:prstGeom prst="rect">
            <a:avLst/>
          </a:prstGeom>
        </p:spPr>
      </p:pic>
      <p:pic>
        <p:nvPicPr>
          <p:cNvPr id="45" name="bg object 45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3299395" y="10038076"/>
            <a:ext cx="215044" cy="79358"/>
          </a:xfrm>
          <a:prstGeom prst="rect">
            <a:avLst/>
          </a:prstGeom>
        </p:spPr>
      </p:pic>
      <p:sp>
        <p:nvSpPr>
          <p:cNvPr id="46" name="bg object 46"/>
          <p:cNvSpPr/>
          <p:nvPr/>
        </p:nvSpPr>
        <p:spPr>
          <a:xfrm>
            <a:off x="2084005" y="8074275"/>
            <a:ext cx="861060" cy="1072515"/>
          </a:xfrm>
          <a:custGeom>
            <a:avLst/>
            <a:gdLst/>
            <a:ahLst/>
            <a:cxnLst/>
            <a:rect l="l" t="t" r="r" b="b"/>
            <a:pathLst>
              <a:path w="861060" h="1072515">
                <a:moveTo>
                  <a:pt x="261" y="0"/>
                </a:moveTo>
                <a:lnTo>
                  <a:pt x="21855" y="42581"/>
                </a:lnTo>
                <a:lnTo>
                  <a:pt x="37458" y="80543"/>
                </a:lnTo>
                <a:lnTo>
                  <a:pt x="53498" y="146888"/>
                </a:lnTo>
                <a:lnTo>
                  <a:pt x="55238" y="177166"/>
                </a:lnTo>
                <a:lnTo>
                  <a:pt x="53672" y="206812"/>
                </a:lnTo>
                <a:lnTo>
                  <a:pt x="49463" y="236796"/>
                </a:lnTo>
                <a:lnTo>
                  <a:pt x="43272" y="268090"/>
                </a:lnTo>
                <a:lnTo>
                  <a:pt x="35760" y="301667"/>
                </a:lnTo>
                <a:lnTo>
                  <a:pt x="27590" y="338499"/>
                </a:lnTo>
                <a:lnTo>
                  <a:pt x="19421" y="379558"/>
                </a:lnTo>
                <a:lnTo>
                  <a:pt x="11916" y="425815"/>
                </a:lnTo>
                <a:lnTo>
                  <a:pt x="5737" y="478243"/>
                </a:lnTo>
                <a:lnTo>
                  <a:pt x="1544" y="537814"/>
                </a:lnTo>
                <a:lnTo>
                  <a:pt x="0" y="605499"/>
                </a:lnTo>
                <a:lnTo>
                  <a:pt x="34095" y="830440"/>
                </a:lnTo>
                <a:lnTo>
                  <a:pt x="109106" y="973984"/>
                </a:lnTo>
                <a:lnTo>
                  <a:pt x="184117" y="1049965"/>
                </a:lnTo>
                <a:lnTo>
                  <a:pt x="218213" y="1072218"/>
                </a:lnTo>
                <a:lnTo>
                  <a:pt x="176312" y="1035981"/>
                </a:lnTo>
                <a:lnTo>
                  <a:pt x="141078" y="996350"/>
                </a:lnTo>
                <a:lnTo>
                  <a:pt x="112026" y="953878"/>
                </a:lnTo>
                <a:lnTo>
                  <a:pt x="88667" y="909121"/>
                </a:lnTo>
                <a:lnTo>
                  <a:pt x="70516" y="862632"/>
                </a:lnTo>
                <a:lnTo>
                  <a:pt x="57085" y="814964"/>
                </a:lnTo>
                <a:lnTo>
                  <a:pt x="47887" y="766672"/>
                </a:lnTo>
                <a:lnTo>
                  <a:pt x="42437" y="718310"/>
                </a:lnTo>
                <a:lnTo>
                  <a:pt x="40246" y="670432"/>
                </a:lnTo>
                <a:lnTo>
                  <a:pt x="40828" y="623591"/>
                </a:lnTo>
                <a:lnTo>
                  <a:pt x="43697" y="578342"/>
                </a:lnTo>
                <a:lnTo>
                  <a:pt x="48365" y="535238"/>
                </a:lnTo>
                <a:lnTo>
                  <a:pt x="54346" y="494834"/>
                </a:lnTo>
                <a:lnTo>
                  <a:pt x="68298" y="424341"/>
                </a:lnTo>
                <a:lnTo>
                  <a:pt x="75296" y="395359"/>
                </a:lnTo>
                <a:lnTo>
                  <a:pt x="97227" y="290407"/>
                </a:lnTo>
                <a:lnTo>
                  <a:pt x="110316" y="197928"/>
                </a:lnTo>
                <a:lnTo>
                  <a:pt x="116643" y="132067"/>
                </a:lnTo>
                <a:lnTo>
                  <a:pt x="118289" y="106970"/>
                </a:lnTo>
                <a:lnTo>
                  <a:pt x="274352" y="106970"/>
                </a:lnTo>
                <a:lnTo>
                  <a:pt x="262452" y="98874"/>
                </a:lnTo>
                <a:lnTo>
                  <a:pt x="125791" y="34610"/>
                </a:lnTo>
                <a:lnTo>
                  <a:pt x="33894" y="6319"/>
                </a:lnTo>
                <a:lnTo>
                  <a:pt x="261" y="0"/>
                </a:lnTo>
                <a:close/>
              </a:path>
              <a:path w="861060" h="1072515">
                <a:moveTo>
                  <a:pt x="815354" y="106970"/>
                </a:moveTo>
                <a:lnTo>
                  <a:pt x="742459" y="106970"/>
                </a:lnTo>
                <a:lnTo>
                  <a:pt x="747023" y="193840"/>
                </a:lnTo>
                <a:lnTo>
                  <a:pt x="753022" y="252837"/>
                </a:lnTo>
                <a:lnTo>
                  <a:pt x="764485" y="310998"/>
                </a:lnTo>
                <a:lnTo>
                  <a:pt x="785442" y="395359"/>
                </a:lnTo>
                <a:lnTo>
                  <a:pt x="792439" y="424341"/>
                </a:lnTo>
                <a:lnTo>
                  <a:pt x="806392" y="494834"/>
                </a:lnTo>
                <a:lnTo>
                  <a:pt x="812372" y="535238"/>
                </a:lnTo>
                <a:lnTo>
                  <a:pt x="817041" y="578342"/>
                </a:lnTo>
                <a:lnTo>
                  <a:pt x="819909" y="623591"/>
                </a:lnTo>
                <a:lnTo>
                  <a:pt x="820492" y="670432"/>
                </a:lnTo>
                <a:lnTo>
                  <a:pt x="818302" y="718310"/>
                </a:lnTo>
                <a:lnTo>
                  <a:pt x="812852" y="766672"/>
                </a:lnTo>
                <a:lnTo>
                  <a:pt x="803655" y="814964"/>
                </a:lnTo>
                <a:lnTo>
                  <a:pt x="790225" y="862632"/>
                </a:lnTo>
                <a:lnTo>
                  <a:pt x="772074" y="909121"/>
                </a:lnTo>
                <a:lnTo>
                  <a:pt x="748717" y="953878"/>
                </a:lnTo>
                <a:lnTo>
                  <a:pt x="719666" y="996350"/>
                </a:lnTo>
                <a:lnTo>
                  <a:pt x="684434" y="1035981"/>
                </a:lnTo>
                <a:lnTo>
                  <a:pt x="642535" y="1072218"/>
                </a:lnTo>
                <a:lnTo>
                  <a:pt x="768683" y="1005085"/>
                </a:lnTo>
                <a:lnTo>
                  <a:pt x="833462" y="934090"/>
                </a:lnTo>
                <a:lnTo>
                  <a:pt x="857328" y="815480"/>
                </a:lnTo>
                <a:lnTo>
                  <a:pt x="860738" y="605499"/>
                </a:lnTo>
                <a:lnTo>
                  <a:pt x="859193" y="537814"/>
                </a:lnTo>
                <a:lnTo>
                  <a:pt x="855000" y="478243"/>
                </a:lnTo>
                <a:lnTo>
                  <a:pt x="848821" y="425815"/>
                </a:lnTo>
                <a:lnTo>
                  <a:pt x="841316" y="379558"/>
                </a:lnTo>
                <a:lnTo>
                  <a:pt x="833148" y="338499"/>
                </a:lnTo>
                <a:lnTo>
                  <a:pt x="817465" y="268090"/>
                </a:lnTo>
                <a:lnTo>
                  <a:pt x="811274" y="236796"/>
                </a:lnTo>
                <a:lnTo>
                  <a:pt x="807065" y="206812"/>
                </a:lnTo>
                <a:lnTo>
                  <a:pt x="805500" y="177166"/>
                </a:lnTo>
                <a:lnTo>
                  <a:pt x="807239" y="146888"/>
                </a:lnTo>
                <a:lnTo>
                  <a:pt x="812945" y="115004"/>
                </a:lnTo>
                <a:lnTo>
                  <a:pt x="815354" y="106970"/>
                </a:lnTo>
                <a:close/>
              </a:path>
              <a:path w="861060" h="1072515">
                <a:moveTo>
                  <a:pt x="430374" y="355832"/>
                </a:moveTo>
                <a:close/>
              </a:path>
              <a:path w="861060" h="1072515">
                <a:moveTo>
                  <a:pt x="430382" y="355832"/>
                </a:moveTo>
                <a:close/>
              </a:path>
              <a:path w="861060" h="1072515">
                <a:moveTo>
                  <a:pt x="274352" y="106970"/>
                </a:moveTo>
                <a:lnTo>
                  <a:pt x="118289" y="106970"/>
                </a:lnTo>
                <a:lnTo>
                  <a:pt x="197391" y="142231"/>
                </a:lnTo>
                <a:lnTo>
                  <a:pt x="262398" y="179267"/>
                </a:lnTo>
                <a:lnTo>
                  <a:pt x="314591" y="216500"/>
                </a:lnTo>
                <a:lnTo>
                  <a:pt x="355250" y="252356"/>
                </a:lnTo>
                <a:lnTo>
                  <a:pt x="385656" y="285259"/>
                </a:lnTo>
                <a:lnTo>
                  <a:pt x="420831" y="335902"/>
                </a:lnTo>
                <a:lnTo>
                  <a:pt x="430363" y="355821"/>
                </a:lnTo>
                <a:lnTo>
                  <a:pt x="453648" y="313633"/>
                </a:lnTo>
                <a:lnTo>
                  <a:pt x="505489" y="252356"/>
                </a:lnTo>
                <a:lnTo>
                  <a:pt x="546149" y="216500"/>
                </a:lnTo>
                <a:lnTo>
                  <a:pt x="550897" y="213113"/>
                </a:lnTo>
                <a:lnTo>
                  <a:pt x="430374" y="213113"/>
                </a:lnTo>
                <a:lnTo>
                  <a:pt x="274352" y="106970"/>
                </a:lnTo>
                <a:close/>
              </a:path>
              <a:path w="861060" h="1072515">
                <a:moveTo>
                  <a:pt x="860476" y="0"/>
                </a:moveTo>
                <a:lnTo>
                  <a:pt x="746106" y="15286"/>
                </a:lnTo>
                <a:lnTo>
                  <a:pt x="663181" y="42581"/>
                </a:lnTo>
                <a:lnTo>
                  <a:pt x="571377" y="101863"/>
                </a:lnTo>
                <a:lnTo>
                  <a:pt x="430374" y="213113"/>
                </a:lnTo>
                <a:lnTo>
                  <a:pt x="550897" y="213113"/>
                </a:lnTo>
                <a:lnTo>
                  <a:pt x="598344" y="179267"/>
                </a:lnTo>
                <a:lnTo>
                  <a:pt x="663353" y="142231"/>
                </a:lnTo>
                <a:lnTo>
                  <a:pt x="742459" y="106970"/>
                </a:lnTo>
                <a:lnTo>
                  <a:pt x="815354" y="106970"/>
                </a:lnTo>
                <a:lnTo>
                  <a:pt x="823279" y="80543"/>
                </a:lnTo>
                <a:lnTo>
                  <a:pt x="838902" y="42532"/>
                </a:lnTo>
                <a:lnTo>
                  <a:pt x="860476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g object 47"/>
          <p:cNvSpPr/>
          <p:nvPr/>
        </p:nvSpPr>
        <p:spPr>
          <a:xfrm>
            <a:off x="2392667" y="8791949"/>
            <a:ext cx="243204" cy="490220"/>
          </a:xfrm>
          <a:custGeom>
            <a:avLst/>
            <a:gdLst/>
            <a:ahLst/>
            <a:cxnLst/>
            <a:rect l="l" t="t" r="r" b="b"/>
            <a:pathLst>
              <a:path w="243205" h="490220">
                <a:moveTo>
                  <a:pt x="243154" y="93980"/>
                </a:moveTo>
                <a:lnTo>
                  <a:pt x="148564" y="93980"/>
                </a:lnTo>
                <a:lnTo>
                  <a:pt x="148564" y="0"/>
                </a:lnTo>
                <a:lnTo>
                  <a:pt x="94589" y="0"/>
                </a:lnTo>
                <a:lnTo>
                  <a:pt x="94589" y="93980"/>
                </a:lnTo>
                <a:lnTo>
                  <a:pt x="0" y="93980"/>
                </a:lnTo>
                <a:lnTo>
                  <a:pt x="0" y="148590"/>
                </a:lnTo>
                <a:lnTo>
                  <a:pt x="94589" y="148590"/>
                </a:lnTo>
                <a:lnTo>
                  <a:pt x="94589" y="490220"/>
                </a:lnTo>
                <a:lnTo>
                  <a:pt x="148564" y="490220"/>
                </a:lnTo>
                <a:lnTo>
                  <a:pt x="148564" y="148590"/>
                </a:lnTo>
                <a:lnTo>
                  <a:pt x="243154" y="148590"/>
                </a:lnTo>
                <a:lnTo>
                  <a:pt x="243154" y="93980"/>
                </a:lnTo>
                <a:close/>
              </a:path>
            </a:pathLst>
          </a:custGeom>
          <a:solidFill>
            <a:srgbClr val="AA55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g object 48"/>
          <p:cNvSpPr/>
          <p:nvPr/>
        </p:nvSpPr>
        <p:spPr>
          <a:xfrm>
            <a:off x="1704542" y="8223304"/>
            <a:ext cx="1619885" cy="1057275"/>
          </a:xfrm>
          <a:custGeom>
            <a:avLst/>
            <a:gdLst/>
            <a:ahLst/>
            <a:cxnLst/>
            <a:rect l="l" t="t" r="r" b="b"/>
            <a:pathLst>
              <a:path w="1619885" h="1057275">
                <a:moveTo>
                  <a:pt x="1619552" y="0"/>
                </a:moveTo>
                <a:lnTo>
                  <a:pt x="1237898" y="70059"/>
                </a:lnTo>
                <a:lnTo>
                  <a:pt x="987896" y="189337"/>
                </a:lnTo>
                <a:lnTo>
                  <a:pt x="851286" y="301911"/>
                </a:lnTo>
                <a:lnTo>
                  <a:pt x="809807" y="351863"/>
                </a:lnTo>
                <a:lnTo>
                  <a:pt x="681796" y="168550"/>
                </a:lnTo>
                <a:lnTo>
                  <a:pt x="554794" y="70793"/>
                </a:lnTo>
                <a:lnTo>
                  <a:pt x="352833" y="25605"/>
                </a:lnTo>
                <a:lnTo>
                  <a:pt x="0" y="0"/>
                </a:lnTo>
                <a:lnTo>
                  <a:pt x="80037" y="52313"/>
                </a:lnTo>
                <a:lnTo>
                  <a:pt x="119794" y="110071"/>
                </a:lnTo>
                <a:lnTo>
                  <a:pt x="131040" y="209563"/>
                </a:lnTo>
                <a:lnTo>
                  <a:pt x="124281" y="427079"/>
                </a:lnTo>
                <a:lnTo>
                  <a:pt x="124053" y="467563"/>
                </a:lnTo>
                <a:lnTo>
                  <a:pt x="125030" y="508319"/>
                </a:lnTo>
                <a:lnTo>
                  <a:pt x="127384" y="549137"/>
                </a:lnTo>
                <a:lnTo>
                  <a:pt x="131285" y="589806"/>
                </a:lnTo>
                <a:lnTo>
                  <a:pt x="136902" y="630117"/>
                </a:lnTo>
                <a:lnTo>
                  <a:pt x="144408" y="669859"/>
                </a:lnTo>
                <a:lnTo>
                  <a:pt x="153972" y="708821"/>
                </a:lnTo>
                <a:lnTo>
                  <a:pt x="165764" y="746793"/>
                </a:lnTo>
                <a:lnTo>
                  <a:pt x="179955" y="783566"/>
                </a:lnTo>
                <a:lnTo>
                  <a:pt x="196715" y="818928"/>
                </a:lnTo>
                <a:lnTo>
                  <a:pt x="216216" y="852670"/>
                </a:lnTo>
                <a:lnTo>
                  <a:pt x="238626" y="884581"/>
                </a:lnTo>
                <a:lnTo>
                  <a:pt x="264118" y="914451"/>
                </a:lnTo>
                <a:lnTo>
                  <a:pt x="292860" y="942069"/>
                </a:lnTo>
                <a:lnTo>
                  <a:pt x="325024" y="967226"/>
                </a:lnTo>
                <a:lnTo>
                  <a:pt x="360780" y="989710"/>
                </a:lnTo>
                <a:lnTo>
                  <a:pt x="400299" y="1009313"/>
                </a:lnTo>
                <a:lnTo>
                  <a:pt x="443750" y="1025823"/>
                </a:lnTo>
                <a:lnTo>
                  <a:pt x="491305" y="1039030"/>
                </a:lnTo>
                <a:lnTo>
                  <a:pt x="543134" y="1048724"/>
                </a:lnTo>
                <a:lnTo>
                  <a:pt x="599406" y="1054695"/>
                </a:lnTo>
                <a:lnTo>
                  <a:pt x="660294" y="1056732"/>
                </a:lnTo>
                <a:lnTo>
                  <a:pt x="660294" y="1055486"/>
                </a:lnTo>
                <a:lnTo>
                  <a:pt x="605527" y="1047925"/>
                </a:lnTo>
                <a:lnTo>
                  <a:pt x="552817" y="1033492"/>
                </a:lnTo>
                <a:lnTo>
                  <a:pt x="502831" y="1013386"/>
                </a:lnTo>
                <a:lnTo>
                  <a:pt x="456234" y="988809"/>
                </a:lnTo>
                <a:lnTo>
                  <a:pt x="413694" y="960959"/>
                </a:lnTo>
                <a:lnTo>
                  <a:pt x="375875" y="931038"/>
                </a:lnTo>
                <a:lnTo>
                  <a:pt x="343445" y="900244"/>
                </a:lnTo>
                <a:lnTo>
                  <a:pt x="302223" y="841287"/>
                </a:lnTo>
                <a:lnTo>
                  <a:pt x="285147" y="804305"/>
                </a:lnTo>
                <a:lnTo>
                  <a:pt x="270416" y="762960"/>
                </a:lnTo>
                <a:lnTo>
                  <a:pt x="258020" y="717733"/>
                </a:lnTo>
                <a:lnTo>
                  <a:pt x="247950" y="669103"/>
                </a:lnTo>
                <a:lnTo>
                  <a:pt x="240196" y="617551"/>
                </a:lnTo>
                <a:lnTo>
                  <a:pt x="234749" y="563556"/>
                </a:lnTo>
                <a:lnTo>
                  <a:pt x="231601" y="507599"/>
                </a:lnTo>
                <a:lnTo>
                  <a:pt x="230741" y="450158"/>
                </a:lnTo>
                <a:lnTo>
                  <a:pt x="232160" y="391715"/>
                </a:lnTo>
                <a:lnTo>
                  <a:pt x="233010" y="330467"/>
                </a:lnTo>
                <a:lnTo>
                  <a:pt x="230292" y="274215"/>
                </a:lnTo>
                <a:lnTo>
                  <a:pt x="224437" y="222778"/>
                </a:lnTo>
                <a:lnTo>
                  <a:pt x="215876" y="175980"/>
                </a:lnTo>
                <a:lnTo>
                  <a:pt x="205040" y="133639"/>
                </a:lnTo>
                <a:lnTo>
                  <a:pt x="264746" y="147287"/>
                </a:lnTo>
                <a:lnTo>
                  <a:pt x="319967" y="162678"/>
                </a:lnTo>
                <a:lnTo>
                  <a:pt x="370790" y="179450"/>
                </a:lnTo>
                <a:lnTo>
                  <a:pt x="417301" y="197241"/>
                </a:lnTo>
                <a:lnTo>
                  <a:pt x="459587" y="215688"/>
                </a:lnTo>
                <a:lnTo>
                  <a:pt x="497735" y="234428"/>
                </a:lnTo>
                <a:lnTo>
                  <a:pt x="531831" y="253101"/>
                </a:lnTo>
                <a:lnTo>
                  <a:pt x="617982" y="310465"/>
                </a:lnTo>
                <a:lnTo>
                  <a:pt x="661093" y="346429"/>
                </a:lnTo>
                <a:lnTo>
                  <a:pt x="692014" y="376691"/>
                </a:lnTo>
                <a:lnTo>
                  <a:pt x="721171" y="411474"/>
                </a:lnTo>
                <a:lnTo>
                  <a:pt x="746030" y="452098"/>
                </a:lnTo>
                <a:lnTo>
                  <a:pt x="765267" y="497537"/>
                </a:lnTo>
                <a:lnTo>
                  <a:pt x="777526" y="543273"/>
                </a:lnTo>
                <a:lnTo>
                  <a:pt x="782719" y="568024"/>
                </a:lnTo>
                <a:lnTo>
                  <a:pt x="836833" y="568024"/>
                </a:lnTo>
                <a:lnTo>
                  <a:pt x="847966" y="519314"/>
                </a:lnTo>
                <a:lnTo>
                  <a:pt x="860654" y="479336"/>
                </a:lnTo>
                <a:lnTo>
                  <a:pt x="878622" y="443431"/>
                </a:lnTo>
                <a:lnTo>
                  <a:pt x="902998" y="404919"/>
                </a:lnTo>
                <a:lnTo>
                  <a:pt x="958459" y="346429"/>
                </a:lnTo>
                <a:lnTo>
                  <a:pt x="1001570" y="310465"/>
                </a:lnTo>
                <a:lnTo>
                  <a:pt x="1057590" y="271342"/>
                </a:lnTo>
                <a:lnTo>
                  <a:pt x="1121823" y="234428"/>
                </a:lnTo>
                <a:lnTo>
                  <a:pt x="1159973" y="215688"/>
                </a:lnTo>
                <a:lnTo>
                  <a:pt x="1202260" y="197241"/>
                </a:lnTo>
                <a:lnTo>
                  <a:pt x="1248772" y="179450"/>
                </a:lnTo>
                <a:lnTo>
                  <a:pt x="1299595" y="162678"/>
                </a:lnTo>
                <a:lnTo>
                  <a:pt x="1354816" y="147287"/>
                </a:lnTo>
                <a:lnTo>
                  <a:pt x="1414522" y="133639"/>
                </a:lnTo>
                <a:lnTo>
                  <a:pt x="1403681" y="175980"/>
                </a:lnTo>
                <a:lnTo>
                  <a:pt x="1395117" y="222778"/>
                </a:lnTo>
                <a:lnTo>
                  <a:pt x="1389261" y="274215"/>
                </a:lnTo>
                <a:lnTo>
                  <a:pt x="1386542" y="330467"/>
                </a:lnTo>
                <a:lnTo>
                  <a:pt x="1387392" y="391715"/>
                </a:lnTo>
                <a:lnTo>
                  <a:pt x="1388811" y="450158"/>
                </a:lnTo>
                <a:lnTo>
                  <a:pt x="1387952" y="507599"/>
                </a:lnTo>
                <a:lnTo>
                  <a:pt x="1384804" y="563556"/>
                </a:lnTo>
                <a:lnTo>
                  <a:pt x="1379359" y="617551"/>
                </a:lnTo>
                <a:lnTo>
                  <a:pt x="1371606" y="669103"/>
                </a:lnTo>
                <a:lnTo>
                  <a:pt x="1361536" y="717733"/>
                </a:lnTo>
                <a:lnTo>
                  <a:pt x="1349140" y="762960"/>
                </a:lnTo>
                <a:lnTo>
                  <a:pt x="1334409" y="804305"/>
                </a:lnTo>
                <a:lnTo>
                  <a:pt x="1317333" y="841287"/>
                </a:lnTo>
                <a:lnTo>
                  <a:pt x="1276107" y="900244"/>
                </a:lnTo>
                <a:lnTo>
                  <a:pt x="1243677" y="931038"/>
                </a:lnTo>
                <a:lnTo>
                  <a:pt x="1205858" y="960959"/>
                </a:lnTo>
                <a:lnTo>
                  <a:pt x="1163317" y="988809"/>
                </a:lnTo>
                <a:lnTo>
                  <a:pt x="1116721" y="1013386"/>
                </a:lnTo>
                <a:lnTo>
                  <a:pt x="1066735" y="1033492"/>
                </a:lnTo>
                <a:lnTo>
                  <a:pt x="1014025" y="1047925"/>
                </a:lnTo>
                <a:lnTo>
                  <a:pt x="959258" y="1055486"/>
                </a:lnTo>
                <a:lnTo>
                  <a:pt x="959258" y="1056732"/>
                </a:lnTo>
                <a:lnTo>
                  <a:pt x="1020147" y="1054695"/>
                </a:lnTo>
                <a:lnTo>
                  <a:pt x="1076421" y="1048724"/>
                </a:lnTo>
                <a:lnTo>
                  <a:pt x="1128250" y="1039030"/>
                </a:lnTo>
                <a:lnTo>
                  <a:pt x="1175806" y="1025823"/>
                </a:lnTo>
                <a:lnTo>
                  <a:pt x="1219258" y="1009313"/>
                </a:lnTo>
                <a:lnTo>
                  <a:pt x="1258778" y="989710"/>
                </a:lnTo>
                <a:lnTo>
                  <a:pt x="1294534" y="967226"/>
                </a:lnTo>
                <a:lnTo>
                  <a:pt x="1326699" y="942069"/>
                </a:lnTo>
                <a:lnTo>
                  <a:pt x="1355442" y="914451"/>
                </a:lnTo>
                <a:lnTo>
                  <a:pt x="1380933" y="884581"/>
                </a:lnTo>
                <a:lnTo>
                  <a:pt x="1403344" y="852670"/>
                </a:lnTo>
                <a:lnTo>
                  <a:pt x="1422844" y="818928"/>
                </a:lnTo>
                <a:lnTo>
                  <a:pt x="1439605" y="783566"/>
                </a:lnTo>
                <a:lnTo>
                  <a:pt x="1453796" y="746793"/>
                </a:lnTo>
                <a:lnTo>
                  <a:pt x="1465587" y="708821"/>
                </a:lnTo>
                <a:lnTo>
                  <a:pt x="1475151" y="669859"/>
                </a:lnTo>
                <a:lnTo>
                  <a:pt x="1482655" y="630117"/>
                </a:lnTo>
                <a:lnTo>
                  <a:pt x="1488272" y="589806"/>
                </a:lnTo>
                <a:lnTo>
                  <a:pt x="1492172" y="549137"/>
                </a:lnTo>
                <a:lnTo>
                  <a:pt x="1494525" y="508319"/>
                </a:lnTo>
                <a:lnTo>
                  <a:pt x="1495501" y="467563"/>
                </a:lnTo>
                <a:lnTo>
                  <a:pt x="1495272" y="427079"/>
                </a:lnTo>
                <a:lnTo>
                  <a:pt x="1494006" y="387077"/>
                </a:lnTo>
                <a:lnTo>
                  <a:pt x="1508030" y="197996"/>
                </a:lnTo>
                <a:lnTo>
                  <a:pt x="1551808" y="79227"/>
                </a:lnTo>
                <a:lnTo>
                  <a:pt x="1598072" y="17614"/>
                </a:lnTo>
                <a:lnTo>
                  <a:pt x="1619552" y="0"/>
                </a:lnTo>
                <a:close/>
              </a:path>
            </a:pathLst>
          </a:custGeom>
          <a:solidFill>
            <a:srgbClr val="662D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g object 49"/>
          <p:cNvSpPr/>
          <p:nvPr/>
        </p:nvSpPr>
        <p:spPr>
          <a:xfrm>
            <a:off x="0" y="10983959"/>
            <a:ext cx="2322830" cy="325120"/>
          </a:xfrm>
          <a:custGeom>
            <a:avLst/>
            <a:gdLst/>
            <a:ahLst/>
            <a:cxnLst/>
            <a:rect l="l" t="t" r="r" b="b"/>
            <a:pathLst>
              <a:path w="2322830" h="325120">
                <a:moveTo>
                  <a:pt x="2322735" y="0"/>
                </a:moveTo>
                <a:lnTo>
                  <a:pt x="0" y="0"/>
                </a:lnTo>
                <a:lnTo>
                  <a:pt x="0" y="324597"/>
                </a:lnTo>
                <a:lnTo>
                  <a:pt x="2322735" y="324597"/>
                </a:lnTo>
                <a:lnTo>
                  <a:pt x="2322735" y="0"/>
                </a:lnTo>
                <a:close/>
              </a:path>
            </a:pathLst>
          </a:custGeom>
          <a:solidFill>
            <a:srgbClr val="662D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g object 50"/>
          <p:cNvSpPr/>
          <p:nvPr/>
        </p:nvSpPr>
        <p:spPr>
          <a:xfrm>
            <a:off x="2322735" y="10983959"/>
            <a:ext cx="2126615" cy="325120"/>
          </a:xfrm>
          <a:custGeom>
            <a:avLst/>
            <a:gdLst/>
            <a:ahLst/>
            <a:cxnLst/>
            <a:rect l="l" t="t" r="r" b="b"/>
            <a:pathLst>
              <a:path w="2126615" h="325120">
                <a:moveTo>
                  <a:pt x="2126479" y="0"/>
                </a:moveTo>
                <a:lnTo>
                  <a:pt x="0" y="0"/>
                </a:lnTo>
                <a:lnTo>
                  <a:pt x="0" y="324597"/>
                </a:lnTo>
                <a:lnTo>
                  <a:pt x="2126479" y="324597"/>
                </a:lnTo>
                <a:lnTo>
                  <a:pt x="2126479" y="0"/>
                </a:lnTo>
                <a:close/>
              </a:path>
            </a:pathLst>
          </a:custGeom>
          <a:solidFill>
            <a:srgbClr val="AA55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g object 51"/>
          <p:cNvSpPr/>
          <p:nvPr/>
        </p:nvSpPr>
        <p:spPr>
          <a:xfrm>
            <a:off x="-492" y="7097605"/>
            <a:ext cx="20104735" cy="111760"/>
          </a:xfrm>
          <a:custGeom>
            <a:avLst/>
            <a:gdLst/>
            <a:ahLst/>
            <a:cxnLst/>
            <a:rect l="l" t="t" r="r" b="b"/>
            <a:pathLst>
              <a:path w="20104735" h="111759">
                <a:moveTo>
                  <a:pt x="0" y="111347"/>
                </a:moveTo>
                <a:lnTo>
                  <a:pt x="20104592" y="111347"/>
                </a:lnTo>
                <a:lnTo>
                  <a:pt x="20104592" y="0"/>
                </a:lnTo>
                <a:lnTo>
                  <a:pt x="0" y="0"/>
                </a:lnTo>
                <a:lnTo>
                  <a:pt x="0" y="111347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g object 52"/>
          <p:cNvSpPr/>
          <p:nvPr/>
        </p:nvSpPr>
        <p:spPr>
          <a:xfrm>
            <a:off x="-492" y="0"/>
            <a:ext cx="20104735" cy="7098030"/>
          </a:xfrm>
          <a:custGeom>
            <a:avLst/>
            <a:gdLst/>
            <a:ahLst/>
            <a:cxnLst/>
            <a:rect l="l" t="t" r="r" b="b"/>
            <a:pathLst>
              <a:path w="20104735" h="7098030">
                <a:moveTo>
                  <a:pt x="20104592" y="0"/>
                </a:moveTo>
                <a:lnTo>
                  <a:pt x="0" y="0"/>
                </a:lnTo>
                <a:lnTo>
                  <a:pt x="0" y="7097605"/>
                </a:lnTo>
                <a:lnTo>
                  <a:pt x="20104592" y="7097605"/>
                </a:lnTo>
                <a:lnTo>
                  <a:pt x="20104592" y="0"/>
                </a:lnTo>
                <a:close/>
              </a:path>
            </a:pathLst>
          </a:custGeom>
          <a:solidFill>
            <a:srgbClr val="662D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g object 53"/>
          <p:cNvSpPr/>
          <p:nvPr/>
        </p:nvSpPr>
        <p:spPr>
          <a:xfrm>
            <a:off x="4449236" y="10983959"/>
            <a:ext cx="2126615" cy="325120"/>
          </a:xfrm>
          <a:custGeom>
            <a:avLst/>
            <a:gdLst/>
            <a:ahLst/>
            <a:cxnLst/>
            <a:rect l="l" t="t" r="r" b="b"/>
            <a:pathLst>
              <a:path w="2126615" h="325120">
                <a:moveTo>
                  <a:pt x="2126479" y="0"/>
                </a:moveTo>
                <a:lnTo>
                  <a:pt x="0" y="0"/>
                </a:lnTo>
                <a:lnTo>
                  <a:pt x="0" y="324597"/>
                </a:lnTo>
                <a:lnTo>
                  <a:pt x="2126479" y="324597"/>
                </a:lnTo>
                <a:lnTo>
                  <a:pt x="2126479" y="0"/>
                </a:lnTo>
                <a:close/>
              </a:path>
            </a:pathLst>
          </a:custGeom>
          <a:solidFill>
            <a:srgbClr val="8A8C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12562" y="2509496"/>
            <a:ext cx="10578465" cy="19570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900" b="1" i="0">
                <a:solidFill>
                  <a:schemeClr val="bg1"/>
                </a:solidFill>
                <a:latin typeface="Azo Sans"/>
                <a:cs typeface="Azo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05205" y="2601150"/>
            <a:ext cx="18093690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9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2D178-2718-50BF-3125-24A7C65CE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2562" y="2509496"/>
            <a:ext cx="10578465" cy="2954655"/>
          </a:xfrm>
        </p:spPr>
        <p:txBody>
          <a:bodyPr/>
          <a:lstStyle/>
          <a:p>
            <a:r>
              <a:rPr lang="en-GB" sz="9600" dirty="0"/>
              <a:t>Year 3</a:t>
            </a:r>
            <a:br>
              <a:rPr lang="en-GB" sz="9600" dirty="0"/>
            </a:br>
            <a:r>
              <a:rPr lang="en-GB" sz="9600" dirty="0"/>
              <a:t>Welcome Meeting</a:t>
            </a:r>
          </a:p>
        </p:txBody>
      </p:sp>
      <p:sp>
        <p:nvSpPr>
          <p:cNvPr id="3" name="object 2"/>
          <p:cNvSpPr txBox="1">
            <a:spLocks/>
          </p:cNvSpPr>
          <p:nvPr/>
        </p:nvSpPr>
        <p:spPr>
          <a:xfrm>
            <a:off x="12947650" y="8321675"/>
            <a:ext cx="10578465" cy="1556195"/>
          </a:xfrm>
          <a:prstGeom prst="rect">
            <a:avLst/>
          </a:prstGeom>
        </p:spPr>
        <p:txBody>
          <a:bodyPr vert="horz" wrap="square" lIns="0" tIns="17145" rIns="0" bIns="0" rtlCol="0" anchor="t">
            <a:spAutoFit/>
          </a:bodyPr>
          <a:lstStyle>
            <a:lvl1pPr>
              <a:defRPr sz="7900" b="1" i="0">
                <a:solidFill>
                  <a:schemeClr val="bg1"/>
                </a:solidFill>
                <a:latin typeface="Azo Sans"/>
                <a:ea typeface="+mj-ea"/>
                <a:cs typeface="Azo Sans"/>
              </a:defRPr>
            </a:lvl1pPr>
          </a:lstStyle>
          <a:p>
            <a:pPr marL="12700">
              <a:lnSpc>
                <a:spcPts val="5965"/>
              </a:lnSpc>
            </a:pPr>
            <a:r>
              <a:rPr lang="en-US" sz="6000" spc="-20" dirty="0">
                <a:solidFill>
                  <a:srgbClr val="AA55A1"/>
                </a:solidFill>
              </a:rPr>
              <a:t>Saint Carlos Acutis</a:t>
            </a:r>
          </a:p>
          <a:p>
            <a:pPr marL="12700">
              <a:lnSpc>
                <a:spcPts val="5965"/>
              </a:lnSpc>
            </a:pPr>
            <a:r>
              <a:rPr lang="en-US" sz="5200" b="0" spc="-20" dirty="0">
                <a:solidFill>
                  <a:srgbClr val="AA55A1"/>
                </a:solidFill>
              </a:rPr>
              <a:t>“We are all originals”</a:t>
            </a:r>
            <a:endParaRPr lang="en-US" sz="5200" dirty="0"/>
          </a:p>
        </p:txBody>
      </p:sp>
    </p:spTree>
    <p:extLst>
      <p:ext uri="{BB962C8B-B14F-4D97-AF65-F5344CB8AC3E}">
        <p14:creationId xmlns:p14="http://schemas.microsoft.com/office/powerpoint/2010/main" val="1300333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88236" y="9720105"/>
            <a:ext cx="390602" cy="115914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16027097" y="9718579"/>
            <a:ext cx="247015" cy="119380"/>
            <a:chOff x="16027097" y="9718579"/>
            <a:chExt cx="247015" cy="11938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027097" y="9718579"/>
              <a:ext cx="117598" cy="1192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64045" y="9720331"/>
              <a:ext cx="68385" cy="11569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6253051" y="9755643"/>
              <a:ext cx="20955" cy="82550"/>
            </a:xfrm>
            <a:custGeom>
              <a:avLst/>
              <a:gdLst/>
              <a:ahLst/>
              <a:cxnLst/>
              <a:rect l="l" t="t" r="r" b="b"/>
              <a:pathLst>
                <a:path w="20955" h="82550">
                  <a:moveTo>
                    <a:pt x="16146" y="61359"/>
                  </a:moveTo>
                  <a:lnTo>
                    <a:pt x="4638" y="61359"/>
                  </a:lnTo>
                  <a:lnTo>
                    <a:pt x="0" y="65997"/>
                  </a:lnTo>
                  <a:lnTo>
                    <a:pt x="0" y="77495"/>
                  </a:lnTo>
                  <a:lnTo>
                    <a:pt x="4638" y="82133"/>
                  </a:lnTo>
                  <a:lnTo>
                    <a:pt x="16146" y="82133"/>
                  </a:lnTo>
                  <a:lnTo>
                    <a:pt x="20774" y="77495"/>
                  </a:lnTo>
                  <a:lnTo>
                    <a:pt x="20774" y="65997"/>
                  </a:lnTo>
                  <a:lnTo>
                    <a:pt x="16146" y="61359"/>
                  </a:lnTo>
                  <a:close/>
                </a:path>
                <a:path w="20955" h="82550">
                  <a:moveTo>
                    <a:pt x="16146" y="0"/>
                  </a:moveTo>
                  <a:lnTo>
                    <a:pt x="4638" y="0"/>
                  </a:lnTo>
                  <a:lnTo>
                    <a:pt x="0" y="4638"/>
                  </a:lnTo>
                  <a:lnTo>
                    <a:pt x="0" y="16135"/>
                  </a:lnTo>
                  <a:lnTo>
                    <a:pt x="4638" y="20774"/>
                  </a:lnTo>
                  <a:lnTo>
                    <a:pt x="16146" y="20774"/>
                  </a:lnTo>
                  <a:lnTo>
                    <a:pt x="20774" y="16135"/>
                  </a:lnTo>
                  <a:lnTo>
                    <a:pt x="20774" y="4638"/>
                  </a:lnTo>
                  <a:lnTo>
                    <a:pt x="16146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16424527" y="9395747"/>
            <a:ext cx="408305" cy="764540"/>
            <a:chOff x="16424527" y="9395747"/>
            <a:chExt cx="408305" cy="764540"/>
          </a:xfrm>
        </p:grpSpPr>
        <p:sp>
          <p:nvSpPr>
            <p:cNvPr id="10" name="object 10"/>
            <p:cNvSpPr/>
            <p:nvPr/>
          </p:nvSpPr>
          <p:spPr>
            <a:xfrm>
              <a:off x="16424527" y="9395747"/>
              <a:ext cx="187960" cy="764540"/>
            </a:xfrm>
            <a:custGeom>
              <a:avLst/>
              <a:gdLst/>
              <a:ahLst/>
              <a:cxnLst/>
              <a:rect l="l" t="t" r="r" b="b"/>
              <a:pathLst>
                <a:path w="187959" h="764540">
                  <a:moveTo>
                    <a:pt x="187763" y="0"/>
                  </a:moveTo>
                  <a:lnTo>
                    <a:pt x="0" y="157314"/>
                  </a:lnTo>
                  <a:lnTo>
                    <a:pt x="0" y="619269"/>
                  </a:lnTo>
                  <a:lnTo>
                    <a:pt x="187774" y="764353"/>
                  </a:lnTo>
                  <a:lnTo>
                    <a:pt x="187774" y="0"/>
                  </a:lnTo>
                  <a:close/>
                </a:path>
              </a:pathLst>
            </a:custGeom>
            <a:solidFill>
              <a:srgbClr val="8E41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6632274" y="9467325"/>
              <a:ext cx="131445" cy="328930"/>
            </a:xfrm>
            <a:custGeom>
              <a:avLst/>
              <a:gdLst/>
              <a:ahLst/>
              <a:cxnLst/>
              <a:rect l="l" t="t" r="r" b="b"/>
              <a:pathLst>
                <a:path w="131444" h="328929">
                  <a:moveTo>
                    <a:pt x="38655" y="0"/>
                  </a:moveTo>
                  <a:lnTo>
                    <a:pt x="18732" y="14272"/>
                  </a:lnTo>
                  <a:lnTo>
                    <a:pt x="0" y="47499"/>
                  </a:lnTo>
                  <a:lnTo>
                    <a:pt x="0" y="328737"/>
                  </a:lnTo>
                  <a:lnTo>
                    <a:pt x="10392" y="188914"/>
                  </a:lnTo>
                  <a:lnTo>
                    <a:pt x="27535" y="109814"/>
                  </a:lnTo>
                  <a:lnTo>
                    <a:pt x="63743" y="62194"/>
                  </a:lnTo>
                  <a:lnTo>
                    <a:pt x="131325" y="16809"/>
                  </a:lnTo>
                  <a:lnTo>
                    <a:pt x="72083" y="1804"/>
                  </a:lnTo>
                  <a:lnTo>
                    <a:pt x="38655" y="0"/>
                  </a:lnTo>
                  <a:close/>
                </a:path>
              </a:pathLst>
            </a:custGeom>
            <a:solidFill>
              <a:srgbClr val="A774B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6626837" y="9571182"/>
              <a:ext cx="205740" cy="353060"/>
            </a:xfrm>
            <a:custGeom>
              <a:avLst/>
              <a:gdLst/>
              <a:ahLst/>
              <a:cxnLst/>
              <a:rect l="l" t="t" r="r" b="b"/>
              <a:pathLst>
                <a:path w="205740" h="353059">
                  <a:moveTo>
                    <a:pt x="205603" y="0"/>
                  </a:moveTo>
                  <a:lnTo>
                    <a:pt x="76942" y="17317"/>
                  </a:lnTo>
                  <a:lnTo>
                    <a:pt x="14326" y="59854"/>
                  </a:lnTo>
                  <a:lnTo>
                    <a:pt x="0" y="160696"/>
                  </a:lnTo>
                  <a:lnTo>
                    <a:pt x="16206" y="352931"/>
                  </a:lnTo>
                  <a:lnTo>
                    <a:pt x="19165" y="225420"/>
                  </a:lnTo>
                  <a:lnTo>
                    <a:pt x="39880" y="146152"/>
                  </a:lnTo>
                  <a:lnTo>
                    <a:pt x="96108" y="82041"/>
                  </a:lnTo>
                  <a:lnTo>
                    <a:pt x="205603" y="0"/>
                  </a:lnTo>
                  <a:close/>
                </a:path>
              </a:pathLst>
            </a:custGeom>
            <a:solidFill>
              <a:srgbClr val="BA94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454694" y="9631765"/>
              <a:ext cx="103169" cy="164686"/>
            </a:xfrm>
            <a:prstGeom prst="rect">
              <a:avLst/>
            </a:prstGeom>
          </p:spPr>
        </p:pic>
      </p:grpSp>
      <p:sp>
        <p:nvSpPr>
          <p:cNvPr id="14" name="object 14"/>
          <p:cNvSpPr/>
          <p:nvPr/>
        </p:nvSpPr>
        <p:spPr>
          <a:xfrm>
            <a:off x="16942009" y="9499140"/>
            <a:ext cx="1873250" cy="391795"/>
          </a:xfrm>
          <a:custGeom>
            <a:avLst/>
            <a:gdLst/>
            <a:ahLst/>
            <a:cxnLst/>
            <a:rect l="l" t="t" r="r" b="b"/>
            <a:pathLst>
              <a:path w="1873250" h="391795">
                <a:moveTo>
                  <a:pt x="240702" y="196726"/>
                </a:moveTo>
                <a:lnTo>
                  <a:pt x="161848" y="196726"/>
                </a:lnTo>
                <a:lnTo>
                  <a:pt x="201213" y="205848"/>
                </a:lnTo>
                <a:lnTo>
                  <a:pt x="224665" y="229245"/>
                </a:lnTo>
                <a:lnTo>
                  <a:pt x="236947" y="260969"/>
                </a:lnTo>
                <a:lnTo>
                  <a:pt x="242798" y="295069"/>
                </a:lnTo>
                <a:lnTo>
                  <a:pt x="251714" y="336711"/>
                </a:lnTo>
                <a:lnTo>
                  <a:pt x="266473" y="366394"/>
                </a:lnTo>
                <a:lnTo>
                  <a:pt x="288080" y="384168"/>
                </a:lnTo>
                <a:lnTo>
                  <a:pt x="317540" y="390082"/>
                </a:lnTo>
                <a:lnTo>
                  <a:pt x="349050" y="385214"/>
                </a:lnTo>
                <a:lnTo>
                  <a:pt x="370115" y="370541"/>
                </a:lnTo>
                <a:lnTo>
                  <a:pt x="374497" y="361402"/>
                </a:lnTo>
                <a:lnTo>
                  <a:pt x="346795" y="361402"/>
                </a:lnTo>
                <a:lnTo>
                  <a:pt x="339437" y="360745"/>
                </a:lnTo>
                <a:lnTo>
                  <a:pt x="311556" y="313719"/>
                </a:lnTo>
                <a:lnTo>
                  <a:pt x="307304" y="292688"/>
                </a:lnTo>
                <a:lnTo>
                  <a:pt x="302840" y="271023"/>
                </a:lnTo>
                <a:lnTo>
                  <a:pt x="297320" y="248411"/>
                </a:lnTo>
                <a:lnTo>
                  <a:pt x="283035" y="222361"/>
                </a:lnTo>
                <a:lnTo>
                  <a:pt x="260579" y="204851"/>
                </a:lnTo>
                <a:lnTo>
                  <a:pt x="240702" y="196726"/>
                </a:lnTo>
                <a:close/>
              </a:path>
              <a:path w="1873250" h="391795">
                <a:moveTo>
                  <a:pt x="196140" y="0"/>
                </a:moveTo>
                <a:lnTo>
                  <a:pt x="0" y="0"/>
                </a:lnTo>
                <a:lnTo>
                  <a:pt x="0" y="12366"/>
                </a:lnTo>
                <a:lnTo>
                  <a:pt x="9150" y="13348"/>
                </a:lnTo>
                <a:lnTo>
                  <a:pt x="20208" y="15233"/>
                </a:lnTo>
                <a:lnTo>
                  <a:pt x="57145" y="39342"/>
                </a:lnTo>
                <a:lnTo>
                  <a:pt x="57893" y="337225"/>
                </a:lnTo>
                <a:lnTo>
                  <a:pt x="57064" y="346122"/>
                </a:lnTo>
                <a:lnTo>
                  <a:pt x="21268" y="369259"/>
                </a:lnTo>
                <a:lnTo>
                  <a:pt x="0" y="371507"/>
                </a:lnTo>
                <a:lnTo>
                  <a:pt x="0" y="383883"/>
                </a:lnTo>
                <a:lnTo>
                  <a:pt x="175910" y="383883"/>
                </a:lnTo>
                <a:lnTo>
                  <a:pt x="175910" y="371507"/>
                </a:lnTo>
                <a:lnTo>
                  <a:pt x="166253" y="370700"/>
                </a:lnTo>
                <a:lnTo>
                  <a:pt x="154331" y="369259"/>
                </a:lnTo>
                <a:lnTo>
                  <a:pt x="118287" y="346122"/>
                </a:lnTo>
                <a:lnTo>
                  <a:pt x="117462" y="337225"/>
                </a:lnTo>
                <a:lnTo>
                  <a:pt x="117462" y="196726"/>
                </a:lnTo>
                <a:lnTo>
                  <a:pt x="240702" y="196726"/>
                </a:lnTo>
                <a:lnTo>
                  <a:pt x="235275" y="194508"/>
                </a:lnTo>
                <a:lnTo>
                  <a:pt x="212443" y="189962"/>
                </a:lnTo>
                <a:lnTo>
                  <a:pt x="212443" y="184350"/>
                </a:lnTo>
                <a:lnTo>
                  <a:pt x="223816" y="180423"/>
                </a:lnTo>
                <a:lnTo>
                  <a:pt x="117462" y="180423"/>
                </a:lnTo>
                <a:lnTo>
                  <a:pt x="117462" y="15706"/>
                </a:lnTo>
                <a:lnTo>
                  <a:pt x="266037" y="15706"/>
                </a:lnTo>
                <a:lnTo>
                  <a:pt x="238897" y="4908"/>
                </a:lnTo>
                <a:lnTo>
                  <a:pt x="196140" y="0"/>
                </a:lnTo>
                <a:close/>
              </a:path>
              <a:path w="1873250" h="391795">
                <a:moveTo>
                  <a:pt x="385569" y="299561"/>
                </a:moveTo>
                <a:lnTo>
                  <a:pt x="370952" y="299561"/>
                </a:lnTo>
                <a:lnTo>
                  <a:pt x="370952" y="311372"/>
                </a:lnTo>
                <a:lnTo>
                  <a:pt x="369387" y="336258"/>
                </a:lnTo>
                <a:lnTo>
                  <a:pt x="364767" y="351559"/>
                </a:lnTo>
                <a:lnTo>
                  <a:pt x="357200" y="359275"/>
                </a:lnTo>
                <a:lnTo>
                  <a:pt x="346795" y="361402"/>
                </a:lnTo>
                <a:lnTo>
                  <a:pt x="374497" y="361402"/>
                </a:lnTo>
                <a:lnTo>
                  <a:pt x="381900" y="345961"/>
                </a:lnTo>
                <a:lnTo>
                  <a:pt x="385569" y="311372"/>
                </a:lnTo>
                <a:lnTo>
                  <a:pt x="385569" y="299561"/>
                </a:lnTo>
                <a:close/>
              </a:path>
              <a:path w="1873250" h="391795">
                <a:moveTo>
                  <a:pt x="266037" y="15706"/>
                </a:moveTo>
                <a:lnTo>
                  <a:pt x="166916" y="15706"/>
                </a:lnTo>
                <a:lnTo>
                  <a:pt x="197500" y="19518"/>
                </a:lnTo>
                <a:lnTo>
                  <a:pt x="223122" y="32712"/>
                </a:lnTo>
                <a:lnTo>
                  <a:pt x="240732" y="57923"/>
                </a:lnTo>
                <a:lnTo>
                  <a:pt x="247280" y="97787"/>
                </a:lnTo>
                <a:lnTo>
                  <a:pt x="239395" y="137725"/>
                </a:lnTo>
                <a:lnTo>
                  <a:pt x="218340" y="163128"/>
                </a:lnTo>
                <a:lnTo>
                  <a:pt x="188012" y="176520"/>
                </a:lnTo>
                <a:lnTo>
                  <a:pt x="152309" y="180423"/>
                </a:lnTo>
                <a:lnTo>
                  <a:pt x="223816" y="180423"/>
                </a:lnTo>
                <a:lnTo>
                  <a:pt x="245523" y="172928"/>
                </a:lnTo>
                <a:lnTo>
                  <a:pt x="279402" y="154192"/>
                </a:lnTo>
                <a:lnTo>
                  <a:pt x="305801" y="126086"/>
                </a:lnTo>
                <a:lnTo>
                  <a:pt x="316440" y="86552"/>
                </a:lnTo>
                <a:lnTo>
                  <a:pt x="305630" y="47182"/>
                </a:lnTo>
                <a:lnTo>
                  <a:pt x="277588" y="20301"/>
                </a:lnTo>
                <a:lnTo>
                  <a:pt x="266037" y="15706"/>
                </a:lnTo>
                <a:close/>
              </a:path>
              <a:path w="1873250" h="391795">
                <a:moveTo>
                  <a:pt x="526088" y="122509"/>
                </a:moveTo>
                <a:lnTo>
                  <a:pt x="482247" y="128934"/>
                </a:lnTo>
                <a:lnTo>
                  <a:pt x="445989" y="147203"/>
                </a:lnTo>
                <a:lnTo>
                  <a:pt x="418554" y="175804"/>
                </a:lnTo>
                <a:lnTo>
                  <a:pt x="401184" y="213227"/>
                </a:lnTo>
                <a:lnTo>
                  <a:pt x="395118" y="257960"/>
                </a:lnTo>
                <a:lnTo>
                  <a:pt x="401854" y="303605"/>
                </a:lnTo>
                <a:lnTo>
                  <a:pt x="420408" y="340748"/>
                </a:lnTo>
                <a:lnTo>
                  <a:pt x="448298" y="368446"/>
                </a:lnTo>
                <a:lnTo>
                  <a:pt x="483043" y="385757"/>
                </a:lnTo>
                <a:lnTo>
                  <a:pt x="522162" y="391736"/>
                </a:lnTo>
                <a:lnTo>
                  <a:pt x="568492" y="384593"/>
                </a:lnTo>
                <a:lnTo>
                  <a:pt x="579244" y="378815"/>
                </a:lnTo>
                <a:lnTo>
                  <a:pt x="525502" y="378815"/>
                </a:lnTo>
                <a:lnTo>
                  <a:pt x="491719" y="368637"/>
                </a:lnTo>
                <a:lnTo>
                  <a:pt x="468891" y="341230"/>
                </a:lnTo>
                <a:lnTo>
                  <a:pt x="455966" y="301281"/>
                </a:lnTo>
                <a:lnTo>
                  <a:pt x="451891" y="253479"/>
                </a:lnTo>
                <a:lnTo>
                  <a:pt x="455175" y="212504"/>
                </a:lnTo>
                <a:lnTo>
                  <a:pt x="466782" y="174435"/>
                </a:lnTo>
                <a:lnTo>
                  <a:pt x="489347" y="146382"/>
                </a:lnTo>
                <a:lnTo>
                  <a:pt x="525502" y="135451"/>
                </a:lnTo>
                <a:lnTo>
                  <a:pt x="582163" y="135451"/>
                </a:lnTo>
                <a:lnTo>
                  <a:pt x="569630" y="129012"/>
                </a:lnTo>
                <a:lnTo>
                  <a:pt x="526088" y="122509"/>
                </a:lnTo>
                <a:close/>
              </a:path>
              <a:path w="1873250" h="391795">
                <a:moveTo>
                  <a:pt x="582163" y="135451"/>
                </a:moveTo>
                <a:lnTo>
                  <a:pt x="525502" y="135451"/>
                </a:lnTo>
                <a:lnTo>
                  <a:pt x="559760" y="145771"/>
                </a:lnTo>
                <a:lnTo>
                  <a:pt x="581937" y="172901"/>
                </a:lnTo>
                <a:lnTo>
                  <a:pt x="593886" y="211099"/>
                </a:lnTo>
                <a:lnTo>
                  <a:pt x="597458" y="254620"/>
                </a:lnTo>
                <a:lnTo>
                  <a:pt x="593252" y="302478"/>
                </a:lnTo>
                <a:lnTo>
                  <a:pt x="580245" y="342009"/>
                </a:lnTo>
                <a:lnTo>
                  <a:pt x="557856" y="368894"/>
                </a:lnTo>
                <a:lnTo>
                  <a:pt x="525502" y="378815"/>
                </a:lnTo>
                <a:lnTo>
                  <a:pt x="579244" y="378815"/>
                </a:lnTo>
                <a:lnTo>
                  <a:pt x="632201" y="334807"/>
                </a:lnTo>
                <a:lnTo>
                  <a:pt x="648663" y="297067"/>
                </a:lnTo>
                <a:lnTo>
                  <a:pt x="654176" y="254620"/>
                </a:lnTo>
                <a:lnTo>
                  <a:pt x="654176" y="253479"/>
                </a:lnTo>
                <a:lnTo>
                  <a:pt x="648476" y="211654"/>
                </a:lnTo>
                <a:lnTo>
                  <a:pt x="631798" y="175449"/>
                </a:lnTo>
                <a:lnTo>
                  <a:pt x="605191" y="147280"/>
                </a:lnTo>
                <a:lnTo>
                  <a:pt x="582163" y="135451"/>
                </a:lnTo>
                <a:close/>
              </a:path>
              <a:path w="1873250" h="391795">
                <a:moveTo>
                  <a:pt x="764961" y="126456"/>
                </a:moveTo>
                <a:lnTo>
                  <a:pt x="674482" y="132634"/>
                </a:lnTo>
                <a:lnTo>
                  <a:pt x="674482" y="143315"/>
                </a:lnTo>
                <a:lnTo>
                  <a:pt x="682270" y="144498"/>
                </a:lnTo>
                <a:lnTo>
                  <a:pt x="690069" y="146897"/>
                </a:lnTo>
                <a:lnTo>
                  <a:pt x="718313" y="180978"/>
                </a:lnTo>
                <a:lnTo>
                  <a:pt x="718313" y="343424"/>
                </a:lnTo>
                <a:lnTo>
                  <a:pt x="688534" y="372093"/>
                </a:lnTo>
                <a:lnTo>
                  <a:pt x="678398" y="372648"/>
                </a:lnTo>
                <a:lnTo>
                  <a:pt x="678398" y="383883"/>
                </a:lnTo>
                <a:lnTo>
                  <a:pt x="809933" y="383883"/>
                </a:lnTo>
                <a:lnTo>
                  <a:pt x="809933" y="372648"/>
                </a:lnTo>
                <a:lnTo>
                  <a:pt x="802894" y="371911"/>
                </a:lnTo>
                <a:lnTo>
                  <a:pt x="796649" y="370535"/>
                </a:lnTo>
                <a:lnTo>
                  <a:pt x="769502" y="340596"/>
                </a:lnTo>
                <a:lnTo>
                  <a:pt x="769442" y="187146"/>
                </a:lnTo>
                <a:lnTo>
                  <a:pt x="777244" y="176023"/>
                </a:lnTo>
                <a:lnTo>
                  <a:pt x="784467" y="169157"/>
                </a:lnTo>
                <a:lnTo>
                  <a:pt x="768898" y="169157"/>
                </a:lnTo>
                <a:lnTo>
                  <a:pt x="768898" y="130393"/>
                </a:lnTo>
                <a:lnTo>
                  <a:pt x="764961" y="126456"/>
                </a:lnTo>
                <a:close/>
              </a:path>
              <a:path w="1873250" h="391795">
                <a:moveTo>
                  <a:pt x="918337" y="147796"/>
                </a:moveTo>
                <a:lnTo>
                  <a:pt x="838026" y="147796"/>
                </a:lnTo>
                <a:lnTo>
                  <a:pt x="855344" y="151654"/>
                </a:lnTo>
                <a:lnTo>
                  <a:pt x="869860" y="163050"/>
                </a:lnTo>
                <a:lnTo>
                  <a:pt x="879841" y="181713"/>
                </a:lnTo>
                <a:lnTo>
                  <a:pt x="883554" y="207375"/>
                </a:lnTo>
                <a:lnTo>
                  <a:pt x="883554" y="343424"/>
                </a:lnTo>
                <a:lnTo>
                  <a:pt x="855460" y="372093"/>
                </a:lnTo>
                <a:lnTo>
                  <a:pt x="845335" y="372648"/>
                </a:lnTo>
                <a:lnTo>
                  <a:pt x="845335" y="383883"/>
                </a:lnTo>
                <a:lnTo>
                  <a:pt x="974630" y="383883"/>
                </a:lnTo>
                <a:lnTo>
                  <a:pt x="974630" y="372648"/>
                </a:lnTo>
                <a:lnTo>
                  <a:pt x="967555" y="371911"/>
                </a:lnTo>
                <a:lnTo>
                  <a:pt x="961413" y="370605"/>
                </a:lnTo>
                <a:lnTo>
                  <a:pt x="935269" y="340596"/>
                </a:lnTo>
                <a:lnTo>
                  <a:pt x="935269" y="186591"/>
                </a:lnTo>
                <a:lnTo>
                  <a:pt x="943063" y="175546"/>
                </a:lnTo>
                <a:lnTo>
                  <a:pt x="948070" y="170853"/>
                </a:lnTo>
                <a:lnTo>
                  <a:pt x="933584" y="170853"/>
                </a:lnTo>
                <a:lnTo>
                  <a:pt x="921699" y="150970"/>
                </a:lnTo>
                <a:lnTo>
                  <a:pt x="918337" y="147796"/>
                </a:lnTo>
                <a:close/>
              </a:path>
              <a:path w="1873250" h="391795">
                <a:moveTo>
                  <a:pt x="1082981" y="147796"/>
                </a:moveTo>
                <a:lnTo>
                  <a:pt x="1003843" y="147796"/>
                </a:lnTo>
                <a:lnTo>
                  <a:pt x="1021152" y="151654"/>
                </a:lnTo>
                <a:lnTo>
                  <a:pt x="1035670" y="163050"/>
                </a:lnTo>
                <a:lnTo>
                  <a:pt x="1045655" y="181713"/>
                </a:lnTo>
                <a:lnTo>
                  <a:pt x="1049371" y="207375"/>
                </a:lnTo>
                <a:lnTo>
                  <a:pt x="1049371" y="343424"/>
                </a:lnTo>
                <a:lnTo>
                  <a:pt x="1020146" y="372093"/>
                </a:lnTo>
                <a:lnTo>
                  <a:pt x="1010021" y="372648"/>
                </a:lnTo>
                <a:lnTo>
                  <a:pt x="1010021" y="383883"/>
                </a:lnTo>
                <a:lnTo>
                  <a:pt x="1142132" y="383883"/>
                </a:lnTo>
                <a:lnTo>
                  <a:pt x="1142132" y="372648"/>
                </a:lnTo>
                <a:lnTo>
                  <a:pt x="1134788" y="371911"/>
                </a:lnTo>
                <a:lnTo>
                  <a:pt x="1128066" y="370605"/>
                </a:lnTo>
                <a:lnTo>
                  <a:pt x="1101086" y="340596"/>
                </a:lnTo>
                <a:lnTo>
                  <a:pt x="1101086" y="214129"/>
                </a:lnTo>
                <a:lnTo>
                  <a:pt x="1096845" y="177294"/>
                </a:lnTo>
                <a:lnTo>
                  <a:pt x="1083595" y="148301"/>
                </a:lnTo>
                <a:lnTo>
                  <a:pt x="1082981" y="147796"/>
                </a:lnTo>
                <a:close/>
              </a:path>
              <a:path w="1873250" h="391795">
                <a:moveTo>
                  <a:pt x="1026900" y="122509"/>
                </a:moveTo>
                <a:lnTo>
                  <a:pt x="995161" y="126981"/>
                </a:lnTo>
                <a:lnTo>
                  <a:pt x="970751" y="138463"/>
                </a:lnTo>
                <a:lnTo>
                  <a:pt x="951087" y="154054"/>
                </a:lnTo>
                <a:lnTo>
                  <a:pt x="933584" y="170853"/>
                </a:lnTo>
                <a:lnTo>
                  <a:pt x="948070" y="170853"/>
                </a:lnTo>
                <a:lnTo>
                  <a:pt x="956701" y="162764"/>
                </a:lnTo>
                <a:lnTo>
                  <a:pt x="976767" y="152197"/>
                </a:lnTo>
                <a:lnTo>
                  <a:pt x="1003843" y="147796"/>
                </a:lnTo>
                <a:lnTo>
                  <a:pt x="1082981" y="147796"/>
                </a:lnTo>
                <a:lnTo>
                  <a:pt x="1060543" y="129318"/>
                </a:lnTo>
                <a:lnTo>
                  <a:pt x="1026900" y="122509"/>
                </a:lnTo>
                <a:close/>
              </a:path>
              <a:path w="1873250" h="391795">
                <a:moveTo>
                  <a:pt x="861083" y="122509"/>
                </a:moveTo>
                <a:lnTo>
                  <a:pt x="829627" y="126794"/>
                </a:lnTo>
                <a:lnTo>
                  <a:pt x="805924" y="137823"/>
                </a:lnTo>
                <a:lnTo>
                  <a:pt x="787179" y="152856"/>
                </a:lnTo>
                <a:lnTo>
                  <a:pt x="770594" y="169157"/>
                </a:lnTo>
                <a:lnTo>
                  <a:pt x="784467" y="169157"/>
                </a:lnTo>
                <a:lnTo>
                  <a:pt x="790890" y="163050"/>
                </a:lnTo>
                <a:lnTo>
                  <a:pt x="810958" y="152286"/>
                </a:lnTo>
                <a:lnTo>
                  <a:pt x="838026" y="147796"/>
                </a:lnTo>
                <a:lnTo>
                  <a:pt x="918337" y="147796"/>
                </a:lnTo>
                <a:lnTo>
                  <a:pt x="905548" y="135722"/>
                </a:lnTo>
                <a:lnTo>
                  <a:pt x="885290" y="125953"/>
                </a:lnTo>
                <a:lnTo>
                  <a:pt x="861083" y="122509"/>
                </a:lnTo>
                <a:close/>
              </a:path>
              <a:path w="1873250" h="391795">
                <a:moveTo>
                  <a:pt x="1276453" y="122509"/>
                </a:moveTo>
                <a:lnTo>
                  <a:pt x="1226463" y="133663"/>
                </a:lnTo>
                <a:lnTo>
                  <a:pt x="1189389" y="163262"/>
                </a:lnTo>
                <a:lnTo>
                  <a:pt x="1166334" y="205512"/>
                </a:lnTo>
                <a:lnTo>
                  <a:pt x="1158404" y="254620"/>
                </a:lnTo>
                <a:lnTo>
                  <a:pt x="1163174" y="297252"/>
                </a:lnTo>
                <a:lnTo>
                  <a:pt x="1177684" y="334543"/>
                </a:lnTo>
                <a:lnTo>
                  <a:pt x="1202231" y="364118"/>
                </a:lnTo>
                <a:lnTo>
                  <a:pt x="1237114" y="383604"/>
                </a:lnTo>
                <a:lnTo>
                  <a:pt x="1282631" y="390626"/>
                </a:lnTo>
                <a:lnTo>
                  <a:pt x="1316118" y="385610"/>
                </a:lnTo>
                <a:lnTo>
                  <a:pt x="1345232" y="371581"/>
                </a:lnTo>
                <a:lnTo>
                  <a:pt x="1351564" y="365894"/>
                </a:lnTo>
                <a:lnTo>
                  <a:pt x="1297824" y="365894"/>
                </a:lnTo>
                <a:lnTo>
                  <a:pt x="1259353" y="356684"/>
                </a:lnTo>
                <a:lnTo>
                  <a:pt x="1233378" y="330980"/>
                </a:lnTo>
                <a:lnTo>
                  <a:pt x="1218685" y="291677"/>
                </a:lnTo>
                <a:lnTo>
                  <a:pt x="1214057" y="241668"/>
                </a:lnTo>
                <a:lnTo>
                  <a:pt x="1214057" y="235500"/>
                </a:lnTo>
                <a:lnTo>
                  <a:pt x="1381560" y="235500"/>
                </a:lnTo>
                <a:lnTo>
                  <a:pt x="1381560" y="230432"/>
                </a:lnTo>
                <a:lnTo>
                  <a:pt x="1380563" y="223124"/>
                </a:lnTo>
                <a:lnTo>
                  <a:pt x="1214057" y="223124"/>
                </a:lnTo>
                <a:lnTo>
                  <a:pt x="1219449" y="187139"/>
                </a:lnTo>
                <a:lnTo>
                  <a:pt x="1232323" y="159478"/>
                </a:lnTo>
                <a:lnTo>
                  <a:pt x="1251519" y="141721"/>
                </a:lnTo>
                <a:lnTo>
                  <a:pt x="1275877" y="135451"/>
                </a:lnTo>
                <a:lnTo>
                  <a:pt x="1331053" y="135451"/>
                </a:lnTo>
                <a:lnTo>
                  <a:pt x="1325357" y="131307"/>
                </a:lnTo>
                <a:lnTo>
                  <a:pt x="1276453" y="122509"/>
                </a:lnTo>
                <a:close/>
              </a:path>
              <a:path w="1873250" h="391795">
                <a:moveTo>
                  <a:pt x="1377047" y="315854"/>
                </a:moveTo>
                <a:lnTo>
                  <a:pt x="1361832" y="338140"/>
                </a:lnTo>
                <a:lnTo>
                  <a:pt x="1345870" y="353733"/>
                </a:lnTo>
                <a:lnTo>
                  <a:pt x="1325690" y="362898"/>
                </a:lnTo>
                <a:lnTo>
                  <a:pt x="1297824" y="365894"/>
                </a:lnTo>
                <a:lnTo>
                  <a:pt x="1351564" y="365894"/>
                </a:lnTo>
                <a:lnTo>
                  <a:pt x="1369181" y="350070"/>
                </a:lnTo>
                <a:lnTo>
                  <a:pt x="1387172" y="322607"/>
                </a:lnTo>
                <a:lnTo>
                  <a:pt x="1377047" y="315854"/>
                </a:lnTo>
                <a:close/>
              </a:path>
              <a:path w="1873250" h="391795">
                <a:moveTo>
                  <a:pt x="1331053" y="135451"/>
                </a:moveTo>
                <a:lnTo>
                  <a:pt x="1275877" y="135451"/>
                </a:lnTo>
                <a:lnTo>
                  <a:pt x="1301895" y="143284"/>
                </a:lnTo>
                <a:lnTo>
                  <a:pt x="1317483" y="163552"/>
                </a:lnTo>
                <a:lnTo>
                  <a:pt x="1325060" y="191411"/>
                </a:lnTo>
                <a:lnTo>
                  <a:pt x="1327048" y="222014"/>
                </a:lnTo>
                <a:lnTo>
                  <a:pt x="1214057" y="223124"/>
                </a:lnTo>
                <a:lnTo>
                  <a:pt x="1380563" y="223124"/>
                </a:lnTo>
                <a:lnTo>
                  <a:pt x="1375964" y="189375"/>
                </a:lnTo>
                <a:lnTo>
                  <a:pt x="1357878" y="154965"/>
                </a:lnTo>
                <a:lnTo>
                  <a:pt x="1331053" y="135451"/>
                </a:lnTo>
                <a:close/>
              </a:path>
              <a:path w="1873250" h="391795">
                <a:moveTo>
                  <a:pt x="1490593" y="126456"/>
                </a:moveTo>
                <a:lnTo>
                  <a:pt x="1400648" y="132634"/>
                </a:lnTo>
                <a:lnTo>
                  <a:pt x="1400648" y="143315"/>
                </a:lnTo>
                <a:lnTo>
                  <a:pt x="1408282" y="144319"/>
                </a:lnTo>
                <a:lnTo>
                  <a:pt x="1415701" y="146328"/>
                </a:lnTo>
                <a:lnTo>
                  <a:pt x="1443390" y="182078"/>
                </a:lnTo>
                <a:lnTo>
                  <a:pt x="1443390" y="343424"/>
                </a:lnTo>
                <a:lnTo>
                  <a:pt x="1413611" y="372093"/>
                </a:lnTo>
                <a:lnTo>
                  <a:pt x="1403475" y="372648"/>
                </a:lnTo>
                <a:lnTo>
                  <a:pt x="1403475" y="383883"/>
                </a:lnTo>
                <a:lnTo>
                  <a:pt x="1546246" y="383883"/>
                </a:lnTo>
                <a:lnTo>
                  <a:pt x="1546246" y="372648"/>
                </a:lnTo>
                <a:lnTo>
                  <a:pt x="1537374" y="371911"/>
                </a:lnTo>
                <a:lnTo>
                  <a:pt x="1527555" y="370535"/>
                </a:lnTo>
                <a:lnTo>
                  <a:pt x="1495470" y="349213"/>
                </a:lnTo>
                <a:lnTo>
                  <a:pt x="1494519" y="340596"/>
                </a:lnTo>
                <a:lnTo>
                  <a:pt x="1494519" y="185460"/>
                </a:lnTo>
                <a:lnTo>
                  <a:pt x="1502122" y="174532"/>
                </a:lnTo>
                <a:lnTo>
                  <a:pt x="1508198" y="168612"/>
                </a:lnTo>
                <a:lnTo>
                  <a:pt x="1494519" y="168612"/>
                </a:lnTo>
                <a:lnTo>
                  <a:pt x="1494519" y="130393"/>
                </a:lnTo>
                <a:lnTo>
                  <a:pt x="1490593" y="126456"/>
                </a:lnTo>
                <a:close/>
              </a:path>
              <a:path w="1873250" h="391795">
                <a:moveTo>
                  <a:pt x="1604854" y="148937"/>
                </a:moveTo>
                <a:lnTo>
                  <a:pt x="1550727" y="148937"/>
                </a:lnTo>
                <a:lnTo>
                  <a:pt x="1550727" y="156236"/>
                </a:lnTo>
                <a:lnTo>
                  <a:pt x="1546790" y="160749"/>
                </a:lnTo>
                <a:lnTo>
                  <a:pt x="1546790" y="166361"/>
                </a:lnTo>
                <a:lnTo>
                  <a:pt x="1549005" y="178634"/>
                </a:lnTo>
                <a:lnTo>
                  <a:pt x="1555227" y="187015"/>
                </a:lnTo>
                <a:lnTo>
                  <a:pt x="1564822" y="191814"/>
                </a:lnTo>
                <a:lnTo>
                  <a:pt x="1577156" y="193344"/>
                </a:lnTo>
                <a:lnTo>
                  <a:pt x="1589878" y="190576"/>
                </a:lnTo>
                <a:lnTo>
                  <a:pt x="1599226" y="183011"/>
                </a:lnTo>
                <a:lnTo>
                  <a:pt x="1604988" y="171757"/>
                </a:lnTo>
                <a:lnTo>
                  <a:pt x="1606952" y="157906"/>
                </a:lnTo>
                <a:lnTo>
                  <a:pt x="1604854" y="148937"/>
                </a:lnTo>
                <a:close/>
              </a:path>
              <a:path w="1873250" h="391795">
                <a:moveTo>
                  <a:pt x="1571543" y="123640"/>
                </a:moveTo>
                <a:lnTo>
                  <a:pt x="1553127" y="126318"/>
                </a:lnTo>
                <a:lnTo>
                  <a:pt x="1533810" y="134531"/>
                </a:lnTo>
                <a:lnTo>
                  <a:pt x="1514389" y="148541"/>
                </a:lnTo>
                <a:lnTo>
                  <a:pt x="1495661" y="168612"/>
                </a:lnTo>
                <a:lnTo>
                  <a:pt x="1508198" y="168612"/>
                </a:lnTo>
                <a:lnTo>
                  <a:pt x="1514413" y="162557"/>
                </a:lnTo>
                <a:lnTo>
                  <a:pt x="1530808" y="152904"/>
                </a:lnTo>
                <a:lnTo>
                  <a:pt x="1550727" y="148937"/>
                </a:lnTo>
                <a:lnTo>
                  <a:pt x="1604854" y="148937"/>
                </a:lnTo>
                <a:lnTo>
                  <a:pt x="1603873" y="144742"/>
                </a:lnTo>
                <a:lnTo>
                  <a:pt x="1595783" y="133827"/>
                </a:lnTo>
                <a:lnTo>
                  <a:pt x="1584427" y="126388"/>
                </a:lnTo>
                <a:lnTo>
                  <a:pt x="1571543" y="123640"/>
                </a:lnTo>
                <a:close/>
              </a:path>
              <a:path w="1873250" h="391795">
                <a:moveTo>
                  <a:pt x="1744627" y="122509"/>
                </a:moveTo>
                <a:lnTo>
                  <a:pt x="1700800" y="128934"/>
                </a:lnTo>
                <a:lnTo>
                  <a:pt x="1664549" y="147203"/>
                </a:lnTo>
                <a:lnTo>
                  <a:pt x="1637116" y="175804"/>
                </a:lnTo>
                <a:lnTo>
                  <a:pt x="1619745" y="213227"/>
                </a:lnTo>
                <a:lnTo>
                  <a:pt x="1613678" y="257960"/>
                </a:lnTo>
                <a:lnTo>
                  <a:pt x="1624041" y="313725"/>
                </a:lnTo>
                <a:lnTo>
                  <a:pt x="1651898" y="355837"/>
                </a:lnTo>
                <a:lnTo>
                  <a:pt x="1692401" y="382454"/>
                </a:lnTo>
                <a:lnTo>
                  <a:pt x="1740700" y="391736"/>
                </a:lnTo>
                <a:lnTo>
                  <a:pt x="1787031" y="384593"/>
                </a:lnTo>
                <a:lnTo>
                  <a:pt x="1797783" y="378815"/>
                </a:lnTo>
                <a:lnTo>
                  <a:pt x="1744083" y="378815"/>
                </a:lnTo>
                <a:lnTo>
                  <a:pt x="1710290" y="368637"/>
                </a:lnTo>
                <a:lnTo>
                  <a:pt x="1687452" y="341230"/>
                </a:lnTo>
                <a:lnTo>
                  <a:pt x="1674519" y="301281"/>
                </a:lnTo>
                <a:lnTo>
                  <a:pt x="1670441" y="253479"/>
                </a:lnTo>
                <a:lnTo>
                  <a:pt x="1673728" y="212504"/>
                </a:lnTo>
                <a:lnTo>
                  <a:pt x="1685343" y="174435"/>
                </a:lnTo>
                <a:lnTo>
                  <a:pt x="1707918" y="146382"/>
                </a:lnTo>
                <a:lnTo>
                  <a:pt x="1744083" y="135451"/>
                </a:lnTo>
                <a:lnTo>
                  <a:pt x="1800715" y="135451"/>
                </a:lnTo>
                <a:lnTo>
                  <a:pt x="1788181" y="129012"/>
                </a:lnTo>
                <a:lnTo>
                  <a:pt x="1744627" y="122509"/>
                </a:lnTo>
                <a:close/>
              </a:path>
              <a:path w="1873250" h="391795">
                <a:moveTo>
                  <a:pt x="1800715" y="135451"/>
                </a:moveTo>
                <a:lnTo>
                  <a:pt x="1744083" y="135451"/>
                </a:lnTo>
                <a:lnTo>
                  <a:pt x="1778323" y="145771"/>
                </a:lnTo>
                <a:lnTo>
                  <a:pt x="1800502" y="172901"/>
                </a:lnTo>
                <a:lnTo>
                  <a:pt x="1812461" y="211099"/>
                </a:lnTo>
                <a:lnTo>
                  <a:pt x="1816038" y="254620"/>
                </a:lnTo>
                <a:lnTo>
                  <a:pt x="1811831" y="302478"/>
                </a:lnTo>
                <a:lnTo>
                  <a:pt x="1798822" y="342009"/>
                </a:lnTo>
                <a:lnTo>
                  <a:pt x="1776432" y="368894"/>
                </a:lnTo>
                <a:lnTo>
                  <a:pt x="1744083" y="378815"/>
                </a:lnTo>
                <a:lnTo>
                  <a:pt x="1797783" y="378815"/>
                </a:lnTo>
                <a:lnTo>
                  <a:pt x="1850739" y="334807"/>
                </a:lnTo>
                <a:lnTo>
                  <a:pt x="1867201" y="297067"/>
                </a:lnTo>
                <a:lnTo>
                  <a:pt x="1872714" y="254620"/>
                </a:lnTo>
                <a:lnTo>
                  <a:pt x="1872715" y="253479"/>
                </a:lnTo>
                <a:lnTo>
                  <a:pt x="1867018" y="211654"/>
                </a:lnTo>
                <a:lnTo>
                  <a:pt x="1850345" y="175449"/>
                </a:lnTo>
                <a:lnTo>
                  <a:pt x="1823743" y="147280"/>
                </a:lnTo>
                <a:lnTo>
                  <a:pt x="1800715" y="135451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941299" y="9988987"/>
            <a:ext cx="1870927" cy="171115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4D2A0454-994E-020B-19FF-2C8D2D4CF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050" y="625475"/>
            <a:ext cx="10578465" cy="6571030"/>
          </a:xfrm>
        </p:spPr>
        <p:txBody>
          <a:bodyPr/>
          <a:lstStyle/>
          <a:p>
            <a:r>
              <a:rPr lang="en-GB" dirty="0"/>
              <a:t>Staffing</a:t>
            </a:r>
            <a:br>
              <a:rPr lang="en-GB" dirty="0"/>
            </a:br>
            <a:r>
              <a:rPr lang="en-GB" sz="1800" dirty="0"/>
              <a:t> </a:t>
            </a:r>
            <a:br>
              <a:rPr lang="en-GB" dirty="0"/>
            </a:br>
            <a:r>
              <a:rPr lang="en-GB" sz="6600" b="0" dirty="0"/>
              <a:t>Mrs Robinsworth</a:t>
            </a:r>
            <a:br>
              <a:rPr lang="en-GB" sz="6600" b="0" dirty="0"/>
            </a:br>
            <a:r>
              <a:rPr lang="en-GB" sz="6600" b="0" dirty="0"/>
              <a:t>Miss Round</a:t>
            </a:r>
            <a:br>
              <a:rPr lang="en-GB" sz="6600" b="0" dirty="0"/>
            </a:br>
            <a:r>
              <a:rPr lang="en-GB" sz="6600" b="0" dirty="0"/>
              <a:t>Miss Holmes</a:t>
            </a:r>
            <a:br>
              <a:rPr lang="en-GB" sz="6600" b="0" dirty="0"/>
            </a:br>
            <a:r>
              <a:rPr lang="en-GB" sz="6600" b="0" dirty="0"/>
              <a:t>Miss Hughes</a:t>
            </a:r>
            <a:br>
              <a:rPr lang="en-GB" sz="6600" b="0" dirty="0"/>
            </a:br>
            <a:r>
              <a:rPr lang="en-GB" sz="6600" b="0" dirty="0"/>
              <a:t>Mrs Townsend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D8470AD-1ECB-5EC1-494F-4DC79769D432}"/>
              </a:ext>
            </a:extLst>
          </p:cNvPr>
          <p:cNvSpPr txBox="1"/>
          <p:nvPr/>
        </p:nvSpPr>
        <p:spPr>
          <a:xfrm>
            <a:off x="10954304" y="3910990"/>
            <a:ext cx="1004906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b="0" dirty="0">
                <a:solidFill>
                  <a:schemeClr val="bg1"/>
                </a:solidFill>
              </a:rPr>
              <a:t>Mrs Austin (PPA)</a:t>
            </a:r>
          </a:p>
          <a:p>
            <a:r>
              <a:rPr lang="en-GB" sz="5400" dirty="0">
                <a:solidFill>
                  <a:schemeClr val="bg1"/>
                </a:solidFill>
              </a:rPr>
              <a:t>Mr Leigh (PE)</a:t>
            </a:r>
          </a:p>
          <a:p>
            <a:r>
              <a:rPr lang="en-GB" sz="5400" dirty="0">
                <a:solidFill>
                  <a:schemeClr val="bg1"/>
                </a:solidFill>
              </a:rPr>
              <a:t>Mrs Gore (Forest School)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26A0CF-5DAC-A990-B43D-8770882639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>
            <a:extLst>
              <a:ext uri="{FF2B5EF4-FFF2-40B4-BE49-F238E27FC236}">
                <a16:creationId xmlns:a16="http://schemas.microsoft.com/office/drawing/2014/main" id="{5C4F2068-954F-5136-53D7-F2887DB4EB6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88236" y="9720105"/>
            <a:ext cx="390602" cy="115914"/>
          </a:xfrm>
          <a:prstGeom prst="rect">
            <a:avLst/>
          </a:prstGeom>
        </p:spPr>
      </p:pic>
      <p:grpSp>
        <p:nvGrpSpPr>
          <p:cNvPr id="5" name="object 5">
            <a:extLst>
              <a:ext uri="{FF2B5EF4-FFF2-40B4-BE49-F238E27FC236}">
                <a16:creationId xmlns:a16="http://schemas.microsoft.com/office/drawing/2014/main" id="{39594BEC-BDEC-6DDC-FE04-C05055A15D1C}"/>
              </a:ext>
            </a:extLst>
          </p:cNvPr>
          <p:cNvGrpSpPr/>
          <p:nvPr/>
        </p:nvGrpSpPr>
        <p:grpSpPr>
          <a:xfrm>
            <a:off x="16027097" y="9718579"/>
            <a:ext cx="247015" cy="119380"/>
            <a:chOff x="16027097" y="9718579"/>
            <a:chExt cx="247015" cy="119380"/>
          </a:xfrm>
        </p:grpSpPr>
        <p:pic>
          <p:nvPicPr>
            <p:cNvPr id="6" name="object 6">
              <a:extLst>
                <a:ext uri="{FF2B5EF4-FFF2-40B4-BE49-F238E27FC236}">
                  <a16:creationId xmlns:a16="http://schemas.microsoft.com/office/drawing/2014/main" id="{82A7524F-34C7-344D-8DBC-00DDDFF86110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027097" y="9718579"/>
              <a:ext cx="117598" cy="119200"/>
            </a:xfrm>
            <a:prstGeom prst="rect">
              <a:avLst/>
            </a:prstGeom>
          </p:spPr>
        </p:pic>
        <p:pic>
          <p:nvPicPr>
            <p:cNvPr id="7" name="object 7">
              <a:extLst>
                <a:ext uri="{FF2B5EF4-FFF2-40B4-BE49-F238E27FC236}">
                  <a16:creationId xmlns:a16="http://schemas.microsoft.com/office/drawing/2014/main" id="{0F0BCFF2-4E36-710F-7A3C-B3B025B11377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64045" y="9720331"/>
              <a:ext cx="68385" cy="115692"/>
            </a:xfrm>
            <a:prstGeom prst="rect">
              <a:avLst/>
            </a:prstGeom>
          </p:spPr>
        </p:pic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9E003F68-E13C-4305-CBF5-54437D4DD1AB}"/>
                </a:ext>
              </a:extLst>
            </p:cNvPr>
            <p:cNvSpPr/>
            <p:nvPr/>
          </p:nvSpPr>
          <p:spPr>
            <a:xfrm>
              <a:off x="16253051" y="9755643"/>
              <a:ext cx="20955" cy="82550"/>
            </a:xfrm>
            <a:custGeom>
              <a:avLst/>
              <a:gdLst/>
              <a:ahLst/>
              <a:cxnLst/>
              <a:rect l="l" t="t" r="r" b="b"/>
              <a:pathLst>
                <a:path w="20955" h="82550">
                  <a:moveTo>
                    <a:pt x="16146" y="61359"/>
                  </a:moveTo>
                  <a:lnTo>
                    <a:pt x="4638" y="61359"/>
                  </a:lnTo>
                  <a:lnTo>
                    <a:pt x="0" y="65997"/>
                  </a:lnTo>
                  <a:lnTo>
                    <a:pt x="0" y="77495"/>
                  </a:lnTo>
                  <a:lnTo>
                    <a:pt x="4638" y="82133"/>
                  </a:lnTo>
                  <a:lnTo>
                    <a:pt x="16146" y="82133"/>
                  </a:lnTo>
                  <a:lnTo>
                    <a:pt x="20774" y="77495"/>
                  </a:lnTo>
                  <a:lnTo>
                    <a:pt x="20774" y="65997"/>
                  </a:lnTo>
                  <a:lnTo>
                    <a:pt x="16146" y="61359"/>
                  </a:lnTo>
                  <a:close/>
                </a:path>
                <a:path w="20955" h="82550">
                  <a:moveTo>
                    <a:pt x="16146" y="0"/>
                  </a:moveTo>
                  <a:lnTo>
                    <a:pt x="4638" y="0"/>
                  </a:lnTo>
                  <a:lnTo>
                    <a:pt x="0" y="4638"/>
                  </a:lnTo>
                  <a:lnTo>
                    <a:pt x="0" y="16135"/>
                  </a:lnTo>
                  <a:lnTo>
                    <a:pt x="4638" y="20774"/>
                  </a:lnTo>
                  <a:lnTo>
                    <a:pt x="16146" y="20774"/>
                  </a:lnTo>
                  <a:lnTo>
                    <a:pt x="20774" y="16135"/>
                  </a:lnTo>
                  <a:lnTo>
                    <a:pt x="20774" y="4638"/>
                  </a:lnTo>
                  <a:lnTo>
                    <a:pt x="16146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>
            <a:extLst>
              <a:ext uri="{FF2B5EF4-FFF2-40B4-BE49-F238E27FC236}">
                <a16:creationId xmlns:a16="http://schemas.microsoft.com/office/drawing/2014/main" id="{351E4B31-1F96-4B49-92F2-5D9B7F3A1864}"/>
              </a:ext>
            </a:extLst>
          </p:cNvPr>
          <p:cNvGrpSpPr/>
          <p:nvPr/>
        </p:nvGrpSpPr>
        <p:grpSpPr>
          <a:xfrm>
            <a:off x="16424527" y="9395747"/>
            <a:ext cx="408305" cy="764540"/>
            <a:chOff x="16424527" y="9395747"/>
            <a:chExt cx="408305" cy="764540"/>
          </a:xfrm>
        </p:grpSpPr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3998A324-DD44-AC56-1763-C0E85017026F}"/>
                </a:ext>
              </a:extLst>
            </p:cNvPr>
            <p:cNvSpPr/>
            <p:nvPr/>
          </p:nvSpPr>
          <p:spPr>
            <a:xfrm>
              <a:off x="16424527" y="9395747"/>
              <a:ext cx="187960" cy="764540"/>
            </a:xfrm>
            <a:custGeom>
              <a:avLst/>
              <a:gdLst/>
              <a:ahLst/>
              <a:cxnLst/>
              <a:rect l="l" t="t" r="r" b="b"/>
              <a:pathLst>
                <a:path w="187959" h="764540">
                  <a:moveTo>
                    <a:pt x="187763" y="0"/>
                  </a:moveTo>
                  <a:lnTo>
                    <a:pt x="0" y="157314"/>
                  </a:lnTo>
                  <a:lnTo>
                    <a:pt x="0" y="619269"/>
                  </a:lnTo>
                  <a:lnTo>
                    <a:pt x="187774" y="764353"/>
                  </a:lnTo>
                  <a:lnTo>
                    <a:pt x="187774" y="0"/>
                  </a:lnTo>
                  <a:close/>
                </a:path>
              </a:pathLst>
            </a:custGeom>
            <a:solidFill>
              <a:srgbClr val="8E41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0826229F-37F8-0703-9352-146A56D526EE}"/>
                </a:ext>
              </a:extLst>
            </p:cNvPr>
            <p:cNvSpPr/>
            <p:nvPr/>
          </p:nvSpPr>
          <p:spPr>
            <a:xfrm>
              <a:off x="16632274" y="9467325"/>
              <a:ext cx="131445" cy="328930"/>
            </a:xfrm>
            <a:custGeom>
              <a:avLst/>
              <a:gdLst/>
              <a:ahLst/>
              <a:cxnLst/>
              <a:rect l="l" t="t" r="r" b="b"/>
              <a:pathLst>
                <a:path w="131444" h="328929">
                  <a:moveTo>
                    <a:pt x="38655" y="0"/>
                  </a:moveTo>
                  <a:lnTo>
                    <a:pt x="18732" y="14272"/>
                  </a:lnTo>
                  <a:lnTo>
                    <a:pt x="0" y="47499"/>
                  </a:lnTo>
                  <a:lnTo>
                    <a:pt x="0" y="328737"/>
                  </a:lnTo>
                  <a:lnTo>
                    <a:pt x="10392" y="188914"/>
                  </a:lnTo>
                  <a:lnTo>
                    <a:pt x="27535" y="109814"/>
                  </a:lnTo>
                  <a:lnTo>
                    <a:pt x="63743" y="62194"/>
                  </a:lnTo>
                  <a:lnTo>
                    <a:pt x="131325" y="16809"/>
                  </a:lnTo>
                  <a:lnTo>
                    <a:pt x="72083" y="1804"/>
                  </a:lnTo>
                  <a:lnTo>
                    <a:pt x="38655" y="0"/>
                  </a:lnTo>
                  <a:close/>
                </a:path>
              </a:pathLst>
            </a:custGeom>
            <a:solidFill>
              <a:srgbClr val="A774B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F759CBFC-C091-91DA-1FDF-36EAEFB7D770}"/>
                </a:ext>
              </a:extLst>
            </p:cNvPr>
            <p:cNvSpPr/>
            <p:nvPr/>
          </p:nvSpPr>
          <p:spPr>
            <a:xfrm>
              <a:off x="16626837" y="9571182"/>
              <a:ext cx="205740" cy="353060"/>
            </a:xfrm>
            <a:custGeom>
              <a:avLst/>
              <a:gdLst/>
              <a:ahLst/>
              <a:cxnLst/>
              <a:rect l="l" t="t" r="r" b="b"/>
              <a:pathLst>
                <a:path w="205740" h="353059">
                  <a:moveTo>
                    <a:pt x="205603" y="0"/>
                  </a:moveTo>
                  <a:lnTo>
                    <a:pt x="76942" y="17317"/>
                  </a:lnTo>
                  <a:lnTo>
                    <a:pt x="14326" y="59854"/>
                  </a:lnTo>
                  <a:lnTo>
                    <a:pt x="0" y="160696"/>
                  </a:lnTo>
                  <a:lnTo>
                    <a:pt x="16206" y="352931"/>
                  </a:lnTo>
                  <a:lnTo>
                    <a:pt x="19165" y="225420"/>
                  </a:lnTo>
                  <a:lnTo>
                    <a:pt x="39880" y="146152"/>
                  </a:lnTo>
                  <a:lnTo>
                    <a:pt x="96108" y="82041"/>
                  </a:lnTo>
                  <a:lnTo>
                    <a:pt x="205603" y="0"/>
                  </a:lnTo>
                  <a:close/>
                </a:path>
              </a:pathLst>
            </a:custGeom>
            <a:solidFill>
              <a:srgbClr val="BA94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id="{0603F4A5-676F-431C-AAF6-F2A5B14B003E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454694" y="9631765"/>
              <a:ext cx="103169" cy="164686"/>
            </a:xfrm>
            <a:prstGeom prst="rect">
              <a:avLst/>
            </a:prstGeom>
          </p:spPr>
        </p:pic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36627437-B5F2-DC85-357F-798C20053042}"/>
              </a:ext>
            </a:extLst>
          </p:cNvPr>
          <p:cNvSpPr/>
          <p:nvPr/>
        </p:nvSpPr>
        <p:spPr>
          <a:xfrm>
            <a:off x="16942009" y="9499140"/>
            <a:ext cx="1873250" cy="391795"/>
          </a:xfrm>
          <a:custGeom>
            <a:avLst/>
            <a:gdLst/>
            <a:ahLst/>
            <a:cxnLst/>
            <a:rect l="l" t="t" r="r" b="b"/>
            <a:pathLst>
              <a:path w="1873250" h="391795">
                <a:moveTo>
                  <a:pt x="240702" y="196726"/>
                </a:moveTo>
                <a:lnTo>
                  <a:pt x="161848" y="196726"/>
                </a:lnTo>
                <a:lnTo>
                  <a:pt x="201213" y="205848"/>
                </a:lnTo>
                <a:lnTo>
                  <a:pt x="224665" y="229245"/>
                </a:lnTo>
                <a:lnTo>
                  <a:pt x="236947" y="260969"/>
                </a:lnTo>
                <a:lnTo>
                  <a:pt x="242798" y="295069"/>
                </a:lnTo>
                <a:lnTo>
                  <a:pt x="251714" y="336711"/>
                </a:lnTo>
                <a:lnTo>
                  <a:pt x="266473" y="366394"/>
                </a:lnTo>
                <a:lnTo>
                  <a:pt x="288080" y="384168"/>
                </a:lnTo>
                <a:lnTo>
                  <a:pt x="317540" y="390082"/>
                </a:lnTo>
                <a:lnTo>
                  <a:pt x="349050" y="385214"/>
                </a:lnTo>
                <a:lnTo>
                  <a:pt x="370115" y="370541"/>
                </a:lnTo>
                <a:lnTo>
                  <a:pt x="374497" y="361402"/>
                </a:lnTo>
                <a:lnTo>
                  <a:pt x="346795" y="361402"/>
                </a:lnTo>
                <a:lnTo>
                  <a:pt x="339437" y="360745"/>
                </a:lnTo>
                <a:lnTo>
                  <a:pt x="311556" y="313719"/>
                </a:lnTo>
                <a:lnTo>
                  <a:pt x="307304" y="292688"/>
                </a:lnTo>
                <a:lnTo>
                  <a:pt x="302840" y="271023"/>
                </a:lnTo>
                <a:lnTo>
                  <a:pt x="297320" y="248411"/>
                </a:lnTo>
                <a:lnTo>
                  <a:pt x="283035" y="222361"/>
                </a:lnTo>
                <a:lnTo>
                  <a:pt x="260579" y="204851"/>
                </a:lnTo>
                <a:lnTo>
                  <a:pt x="240702" y="196726"/>
                </a:lnTo>
                <a:close/>
              </a:path>
              <a:path w="1873250" h="391795">
                <a:moveTo>
                  <a:pt x="196140" y="0"/>
                </a:moveTo>
                <a:lnTo>
                  <a:pt x="0" y="0"/>
                </a:lnTo>
                <a:lnTo>
                  <a:pt x="0" y="12366"/>
                </a:lnTo>
                <a:lnTo>
                  <a:pt x="9150" y="13348"/>
                </a:lnTo>
                <a:lnTo>
                  <a:pt x="20208" y="15233"/>
                </a:lnTo>
                <a:lnTo>
                  <a:pt x="57145" y="39342"/>
                </a:lnTo>
                <a:lnTo>
                  <a:pt x="57893" y="337225"/>
                </a:lnTo>
                <a:lnTo>
                  <a:pt x="57064" y="346122"/>
                </a:lnTo>
                <a:lnTo>
                  <a:pt x="21268" y="369259"/>
                </a:lnTo>
                <a:lnTo>
                  <a:pt x="0" y="371507"/>
                </a:lnTo>
                <a:lnTo>
                  <a:pt x="0" y="383883"/>
                </a:lnTo>
                <a:lnTo>
                  <a:pt x="175910" y="383883"/>
                </a:lnTo>
                <a:lnTo>
                  <a:pt x="175910" y="371507"/>
                </a:lnTo>
                <a:lnTo>
                  <a:pt x="166253" y="370700"/>
                </a:lnTo>
                <a:lnTo>
                  <a:pt x="154331" y="369259"/>
                </a:lnTo>
                <a:lnTo>
                  <a:pt x="118287" y="346122"/>
                </a:lnTo>
                <a:lnTo>
                  <a:pt x="117462" y="337225"/>
                </a:lnTo>
                <a:lnTo>
                  <a:pt x="117462" y="196726"/>
                </a:lnTo>
                <a:lnTo>
                  <a:pt x="240702" y="196726"/>
                </a:lnTo>
                <a:lnTo>
                  <a:pt x="235275" y="194508"/>
                </a:lnTo>
                <a:lnTo>
                  <a:pt x="212443" y="189962"/>
                </a:lnTo>
                <a:lnTo>
                  <a:pt x="212443" y="184350"/>
                </a:lnTo>
                <a:lnTo>
                  <a:pt x="223816" y="180423"/>
                </a:lnTo>
                <a:lnTo>
                  <a:pt x="117462" y="180423"/>
                </a:lnTo>
                <a:lnTo>
                  <a:pt x="117462" y="15706"/>
                </a:lnTo>
                <a:lnTo>
                  <a:pt x="266037" y="15706"/>
                </a:lnTo>
                <a:lnTo>
                  <a:pt x="238897" y="4908"/>
                </a:lnTo>
                <a:lnTo>
                  <a:pt x="196140" y="0"/>
                </a:lnTo>
                <a:close/>
              </a:path>
              <a:path w="1873250" h="391795">
                <a:moveTo>
                  <a:pt x="385569" y="299561"/>
                </a:moveTo>
                <a:lnTo>
                  <a:pt x="370952" y="299561"/>
                </a:lnTo>
                <a:lnTo>
                  <a:pt x="370952" y="311372"/>
                </a:lnTo>
                <a:lnTo>
                  <a:pt x="369387" y="336258"/>
                </a:lnTo>
                <a:lnTo>
                  <a:pt x="364767" y="351559"/>
                </a:lnTo>
                <a:lnTo>
                  <a:pt x="357200" y="359275"/>
                </a:lnTo>
                <a:lnTo>
                  <a:pt x="346795" y="361402"/>
                </a:lnTo>
                <a:lnTo>
                  <a:pt x="374497" y="361402"/>
                </a:lnTo>
                <a:lnTo>
                  <a:pt x="381900" y="345961"/>
                </a:lnTo>
                <a:lnTo>
                  <a:pt x="385569" y="311372"/>
                </a:lnTo>
                <a:lnTo>
                  <a:pt x="385569" y="299561"/>
                </a:lnTo>
                <a:close/>
              </a:path>
              <a:path w="1873250" h="391795">
                <a:moveTo>
                  <a:pt x="266037" y="15706"/>
                </a:moveTo>
                <a:lnTo>
                  <a:pt x="166916" y="15706"/>
                </a:lnTo>
                <a:lnTo>
                  <a:pt x="197500" y="19518"/>
                </a:lnTo>
                <a:lnTo>
                  <a:pt x="223122" y="32712"/>
                </a:lnTo>
                <a:lnTo>
                  <a:pt x="240732" y="57923"/>
                </a:lnTo>
                <a:lnTo>
                  <a:pt x="247280" y="97787"/>
                </a:lnTo>
                <a:lnTo>
                  <a:pt x="239395" y="137725"/>
                </a:lnTo>
                <a:lnTo>
                  <a:pt x="218340" y="163128"/>
                </a:lnTo>
                <a:lnTo>
                  <a:pt x="188012" y="176520"/>
                </a:lnTo>
                <a:lnTo>
                  <a:pt x="152309" y="180423"/>
                </a:lnTo>
                <a:lnTo>
                  <a:pt x="223816" y="180423"/>
                </a:lnTo>
                <a:lnTo>
                  <a:pt x="245523" y="172928"/>
                </a:lnTo>
                <a:lnTo>
                  <a:pt x="279402" y="154192"/>
                </a:lnTo>
                <a:lnTo>
                  <a:pt x="305801" y="126086"/>
                </a:lnTo>
                <a:lnTo>
                  <a:pt x="316440" y="86552"/>
                </a:lnTo>
                <a:lnTo>
                  <a:pt x="305630" y="47182"/>
                </a:lnTo>
                <a:lnTo>
                  <a:pt x="277588" y="20301"/>
                </a:lnTo>
                <a:lnTo>
                  <a:pt x="266037" y="15706"/>
                </a:lnTo>
                <a:close/>
              </a:path>
              <a:path w="1873250" h="391795">
                <a:moveTo>
                  <a:pt x="526088" y="122509"/>
                </a:moveTo>
                <a:lnTo>
                  <a:pt x="482247" y="128934"/>
                </a:lnTo>
                <a:lnTo>
                  <a:pt x="445989" y="147203"/>
                </a:lnTo>
                <a:lnTo>
                  <a:pt x="418554" y="175804"/>
                </a:lnTo>
                <a:lnTo>
                  <a:pt x="401184" y="213227"/>
                </a:lnTo>
                <a:lnTo>
                  <a:pt x="395118" y="257960"/>
                </a:lnTo>
                <a:lnTo>
                  <a:pt x="401854" y="303605"/>
                </a:lnTo>
                <a:lnTo>
                  <a:pt x="420408" y="340748"/>
                </a:lnTo>
                <a:lnTo>
                  <a:pt x="448298" y="368446"/>
                </a:lnTo>
                <a:lnTo>
                  <a:pt x="483043" y="385757"/>
                </a:lnTo>
                <a:lnTo>
                  <a:pt x="522162" y="391736"/>
                </a:lnTo>
                <a:lnTo>
                  <a:pt x="568492" y="384593"/>
                </a:lnTo>
                <a:lnTo>
                  <a:pt x="579244" y="378815"/>
                </a:lnTo>
                <a:lnTo>
                  <a:pt x="525502" y="378815"/>
                </a:lnTo>
                <a:lnTo>
                  <a:pt x="491719" y="368637"/>
                </a:lnTo>
                <a:lnTo>
                  <a:pt x="468891" y="341230"/>
                </a:lnTo>
                <a:lnTo>
                  <a:pt x="455966" y="301281"/>
                </a:lnTo>
                <a:lnTo>
                  <a:pt x="451891" y="253479"/>
                </a:lnTo>
                <a:lnTo>
                  <a:pt x="455175" y="212504"/>
                </a:lnTo>
                <a:lnTo>
                  <a:pt x="466782" y="174435"/>
                </a:lnTo>
                <a:lnTo>
                  <a:pt x="489347" y="146382"/>
                </a:lnTo>
                <a:lnTo>
                  <a:pt x="525502" y="135451"/>
                </a:lnTo>
                <a:lnTo>
                  <a:pt x="582163" y="135451"/>
                </a:lnTo>
                <a:lnTo>
                  <a:pt x="569630" y="129012"/>
                </a:lnTo>
                <a:lnTo>
                  <a:pt x="526088" y="122509"/>
                </a:lnTo>
                <a:close/>
              </a:path>
              <a:path w="1873250" h="391795">
                <a:moveTo>
                  <a:pt x="582163" y="135451"/>
                </a:moveTo>
                <a:lnTo>
                  <a:pt x="525502" y="135451"/>
                </a:lnTo>
                <a:lnTo>
                  <a:pt x="559760" y="145771"/>
                </a:lnTo>
                <a:lnTo>
                  <a:pt x="581937" y="172901"/>
                </a:lnTo>
                <a:lnTo>
                  <a:pt x="593886" y="211099"/>
                </a:lnTo>
                <a:lnTo>
                  <a:pt x="597458" y="254620"/>
                </a:lnTo>
                <a:lnTo>
                  <a:pt x="593252" y="302478"/>
                </a:lnTo>
                <a:lnTo>
                  <a:pt x="580245" y="342009"/>
                </a:lnTo>
                <a:lnTo>
                  <a:pt x="557856" y="368894"/>
                </a:lnTo>
                <a:lnTo>
                  <a:pt x="525502" y="378815"/>
                </a:lnTo>
                <a:lnTo>
                  <a:pt x="579244" y="378815"/>
                </a:lnTo>
                <a:lnTo>
                  <a:pt x="632201" y="334807"/>
                </a:lnTo>
                <a:lnTo>
                  <a:pt x="648663" y="297067"/>
                </a:lnTo>
                <a:lnTo>
                  <a:pt x="654176" y="254620"/>
                </a:lnTo>
                <a:lnTo>
                  <a:pt x="654176" y="253479"/>
                </a:lnTo>
                <a:lnTo>
                  <a:pt x="648476" y="211654"/>
                </a:lnTo>
                <a:lnTo>
                  <a:pt x="631798" y="175449"/>
                </a:lnTo>
                <a:lnTo>
                  <a:pt x="605191" y="147280"/>
                </a:lnTo>
                <a:lnTo>
                  <a:pt x="582163" y="135451"/>
                </a:lnTo>
                <a:close/>
              </a:path>
              <a:path w="1873250" h="391795">
                <a:moveTo>
                  <a:pt x="764961" y="126456"/>
                </a:moveTo>
                <a:lnTo>
                  <a:pt x="674482" y="132634"/>
                </a:lnTo>
                <a:lnTo>
                  <a:pt x="674482" y="143315"/>
                </a:lnTo>
                <a:lnTo>
                  <a:pt x="682270" y="144498"/>
                </a:lnTo>
                <a:lnTo>
                  <a:pt x="690069" y="146897"/>
                </a:lnTo>
                <a:lnTo>
                  <a:pt x="718313" y="180978"/>
                </a:lnTo>
                <a:lnTo>
                  <a:pt x="718313" y="343424"/>
                </a:lnTo>
                <a:lnTo>
                  <a:pt x="688534" y="372093"/>
                </a:lnTo>
                <a:lnTo>
                  <a:pt x="678398" y="372648"/>
                </a:lnTo>
                <a:lnTo>
                  <a:pt x="678398" y="383883"/>
                </a:lnTo>
                <a:lnTo>
                  <a:pt x="809933" y="383883"/>
                </a:lnTo>
                <a:lnTo>
                  <a:pt x="809933" y="372648"/>
                </a:lnTo>
                <a:lnTo>
                  <a:pt x="802894" y="371911"/>
                </a:lnTo>
                <a:lnTo>
                  <a:pt x="796649" y="370535"/>
                </a:lnTo>
                <a:lnTo>
                  <a:pt x="769502" y="340596"/>
                </a:lnTo>
                <a:lnTo>
                  <a:pt x="769442" y="187146"/>
                </a:lnTo>
                <a:lnTo>
                  <a:pt x="777244" y="176023"/>
                </a:lnTo>
                <a:lnTo>
                  <a:pt x="784467" y="169157"/>
                </a:lnTo>
                <a:lnTo>
                  <a:pt x="768898" y="169157"/>
                </a:lnTo>
                <a:lnTo>
                  <a:pt x="768898" y="130393"/>
                </a:lnTo>
                <a:lnTo>
                  <a:pt x="764961" y="126456"/>
                </a:lnTo>
                <a:close/>
              </a:path>
              <a:path w="1873250" h="391795">
                <a:moveTo>
                  <a:pt x="918337" y="147796"/>
                </a:moveTo>
                <a:lnTo>
                  <a:pt x="838026" y="147796"/>
                </a:lnTo>
                <a:lnTo>
                  <a:pt x="855344" y="151654"/>
                </a:lnTo>
                <a:lnTo>
                  <a:pt x="869860" y="163050"/>
                </a:lnTo>
                <a:lnTo>
                  <a:pt x="879841" y="181713"/>
                </a:lnTo>
                <a:lnTo>
                  <a:pt x="883554" y="207375"/>
                </a:lnTo>
                <a:lnTo>
                  <a:pt x="883554" y="343424"/>
                </a:lnTo>
                <a:lnTo>
                  <a:pt x="855460" y="372093"/>
                </a:lnTo>
                <a:lnTo>
                  <a:pt x="845335" y="372648"/>
                </a:lnTo>
                <a:lnTo>
                  <a:pt x="845335" y="383883"/>
                </a:lnTo>
                <a:lnTo>
                  <a:pt x="974630" y="383883"/>
                </a:lnTo>
                <a:lnTo>
                  <a:pt x="974630" y="372648"/>
                </a:lnTo>
                <a:lnTo>
                  <a:pt x="967555" y="371911"/>
                </a:lnTo>
                <a:lnTo>
                  <a:pt x="961413" y="370605"/>
                </a:lnTo>
                <a:lnTo>
                  <a:pt x="935269" y="340596"/>
                </a:lnTo>
                <a:lnTo>
                  <a:pt x="935269" y="186591"/>
                </a:lnTo>
                <a:lnTo>
                  <a:pt x="943063" y="175546"/>
                </a:lnTo>
                <a:lnTo>
                  <a:pt x="948070" y="170853"/>
                </a:lnTo>
                <a:lnTo>
                  <a:pt x="933584" y="170853"/>
                </a:lnTo>
                <a:lnTo>
                  <a:pt x="921699" y="150970"/>
                </a:lnTo>
                <a:lnTo>
                  <a:pt x="918337" y="147796"/>
                </a:lnTo>
                <a:close/>
              </a:path>
              <a:path w="1873250" h="391795">
                <a:moveTo>
                  <a:pt x="1082981" y="147796"/>
                </a:moveTo>
                <a:lnTo>
                  <a:pt x="1003843" y="147796"/>
                </a:lnTo>
                <a:lnTo>
                  <a:pt x="1021152" y="151654"/>
                </a:lnTo>
                <a:lnTo>
                  <a:pt x="1035670" y="163050"/>
                </a:lnTo>
                <a:lnTo>
                  <a:pt x="1045655" y="181713"/>
                </a:lnTo>
                <a:lnTo>
                  <a:pt x="1049371" y="207375"/>
                </a:lnTo>
                <a:lnTo>
                  <a:pt x="1049371" y="343424"/>
                </a:lnTo>
                <a:lnTo>
                  <a:pt x="1020146" y="372093"/>
                </a:lnTo>
                <a:lnTo>
                  <a:pt x="1010021" y="372648"/>
                </a:lnTo>
                <a:lnTo>
                  <a:pt x="1010021" y="383883"/>
                </a:lnTo>
                <a:lnTo>
                  <a:pt x="1142132" y="383883"/>
                </a:lnTo>
                <a:lnTo>
                  <a:pt x="1142132" y="372648"/>
                </a:lnTo>
                <a:lnTo>
                  <a:pt x="1134788" y="371911"/>
                </a:lnTo>
                <a:lnTo>
                  <a:pt x="1128066" y="370605"/>
                </a:lnTo>
                <a:lnTo>
                  <a:pt x="1101086" y="340596"/>
                </a:lnTo>
                <a:lnTo>
                  <a:pt x="1101086" y="214129"/>
                </a:lnTo>
                <a:lnTo>
                  <a:pt x="1096845" y="177294"/>
                </a:lnTo>
                <a:lnTo>
                  <a:pt x="1083595" y="148301"/>
                </a:lnTo>
                <a:lnTo>
                  <a:pt x="1082981" y="147796"/>
                </a:lnTo>
                <a:close/>
              </a:path>
              <a:path w="1873250" h="391795">
                <a:moveTo>
                  <a:pt x="1026900" y="122509"/>
                </a:moveTo>
                <a:lnTo>
                  <a:pt x="995161" y="126981"/>
                </a:lnTo>
                <a:lnTo>
                  <a:pt x="970751" y="138463"/>
                </a:lnTo>
                <a:lnTo>
                  <a:pt x="951087" y="154054"/>
                </a:lnTo>
                <a:lnTo>
                  <a:pt x="933584" y="170853"/>
                </a:lnTo>
                <a:lnTo>
                  <a:pt x="948070" y="170853"/>
                </a:lnTo>
                <a:lnTo>
                  <a:pt x="956701" y="162764"/>
                </a:lnTo>
                <a:lnTo>
                  <a:pt x="976767" y="152197"/>
                </a:lnTo>
                <a:lnTo>
                  <a:pt x="1003843" y="147796"/>
                </a:lnTo>
                <a:lnTo>
                  <a:pt x="1082981" y="147796"/>
                </a:lnTo>
                <a:lnTo>
                  <a:pt x="1060543" y="129318"/>
                </a:lnTo>
                <a:lnTo>
                  <a:pt x="1026900" y="122509"/>
                </a:lnTo>
                <a:close/>
              </a:path>
              <a:path w="1873250" h="391795">
                <a:moveTo>
                  <a:pt x="861083" y="122509"/>
                </a:moveTo>
                <a:lnTo>
                  <a:pt x="829627" y="126794"/>
                </a:lnTo>
                <a:lnTo>
                  <a:pt x="805924" y="137823"/>
                </a:lnTo>
                <a:lnTo>
                  <a:pt x="787179" y="152856"/>
                </a:lnTo>
                <a:lnTo>
                  <a:pt x="770594" y="169157"/>
                </a:lnTo>
                <a:lnTo>
                  <a:pt x="784467" y="169157"/>
                </a:lnTo>
                <a:lnTo>
                  <a:pt x="790890" y="163050"/>
                </a:lnTo>
                <a:lnTo>
                  <a:pt x="810958" y="152286"/>
                </a:lnTo>
                <a:lnTo>
                  <a:pt x="838026" y="147796"/>
                </a:lnTo>
                <a:lnTo>
                  <a:pt x="918337" y="147796"/>
                </a:lnTo>
                <a:lnTo>
                  <a:pt x="905548" y="135722"/>
                </a:lnTo>
                <a:lnTo>
                  <a:pt x="885290" y="125953"/>
                </a:lnTo>
                <a:lnTo>
                  <a:pt x="861083" y="122509"/>
                </a:lnTo>
                <a:close/>
              </a:path>
              <a:path w="1873250" h="391795">
                <a:moveTo>
                  <a:pt x="1276453" y="122509"/>
                </a:moveTo>
                <a:lnTo>
                  <a:pt x="1226463" y="133663"/>
                </a:lnTo>
                <a:lnTo>
                  <a:pt x="1189389" y="163262"/>
                </a:lnTo>
                <a:lnTo>
                  <a:pt x="1166334" y="205512"/>
                </a:lnTo>
                <a:lnTo>
                  <a:pt x="1158404" y="254620"/>
                </a:lnTo>
                <a:lnTo>
                  <a:pt x="1163174" y="297252"/>
                </a:lnTo>
                <a:lnTo>
                  <a:pt x="1177684" y="334543"/>
                </a:lnTo>
                <a:lnTo>
                  <a:pt x="1202231" y="364118"/>
                </a:lnTo>
                <a:lnTo>
                  <a:pt x="1237114" y="383604"/>
                </a:lnTo>
                <a:lnTo>
                  <a:pt x="1282631" y="390626"/>
                </a:lnTo>
                <a:lnTo>
                  <a:pt x="1316118" y="385610"/>
                </a:lnTo>
                <a:lnTo>
                  <a:pt x="1345232" y="371581"/>
                </a:lnTo>
                <a:lnTo>
                  <a:pt x="1351564" y="365894"/>
                </a:lnTo>
                <a:lnTo>
                  <a:pt x="1297824" y="365894"/>
                </a:lnTo>
                <a:lnTo>
                  <a:pt x="1259353" y="356684"/>
                </a:lnTo>
                <a:lnTo>
                  <a:pt x="1233378" y="330980"/>
                </a:lnTo>
                <a:lnTo>
                  <a:pt x="1218685" y="291677"/>
                </a:lnTo>
                <a:lnTo>
                  <a:pt x="1214057" y="241668"/>
                </a:lnTo>
                <a:lnTo>
                  <a:pt x="1214057" y="235500"/>
                </a:lnTo>
                <a:lnTo>
                  <a:pt x="1381560" y="235500"/>
                </a:lnTo>
                <a:lnTo>
                  <a:pt x="1381560" y="230432"/>
                </a:lnTo>
                <a:lnTo>
                  <a:pt x="1380563" y="223124"/>
                </a:lnTo>
                <a:lnTo>
                  <a:pt x="1214057" y="223124"/>
                </a:lnTo>
                <a:lnTo>
                  <a:pt x="1219449" y="187139"/>
                </a:lnTo>
                <a:lnTo>
                  <a:pt x="1232323" y="159478"/>
                </a:lnTo>
                <a:lnTo>
                  <a:pt x="1251519" y="141721"/>
                </a:lnTo>
                <a:lnTo>
                  <a:pt x="1275877" y="135451"/>
                </a:lnTo>
                <a:lnTo>
                  <a:pt x="1331053" y="135451"/>
                </a:lnTo>
                <a:lnTo>
                  <a:pt x="1325357" y="131307"/>
                </a:lnTo>
                <a:lnTo>
                  <a:pt x="1276453" y="122509"/>
                </a:lnTo>
                <a:close/>
              </a:path>
              <a:path w="1873250" h="391795">
                <a:moveTo>
                  <a:pt x="1377047" y="315854"/>
                </a:moveTo>
                <a:lnTo>
                  <a:pt x="1361832" y="338140"/>
                </a:lnTo>
                <a:lnTo>
                  <a:pt x="1345870" y="353733"/>
                </a:lnTo>
                <a:lnTo>
                  <a:pt x="1325690" y="362898"/>
                </a:lnTo>
                <a:lnTo>
                  <a:pt x="1297824" y="365894"/>
                </a:lnTo>
                <a:lnTo>
                  <a:pt x="1351564" y="365894"/>
                </a:lnTo>
                <a:lnTo>
                  <a:pt x="1369181" y="350070"/>
                </a:lnTo>
                <a:lnTo>
                  <a:pt x="1387172" y="322607"/>
                </a:lnTo>
                <a:lnTo>
                  <a:pt x="1377047" y="315854"/>
                </a:lnTo>
                <a:close/>
              </a:path>
              <a:path w="1873250" h="391795">
                <a:moveTo>
                  <a:pt x="1331053" y="135451"/>
                </a:moveTo>
                <a:lnTo>
                  <a:pt x="1275877" y="135451"/>
                </a:lnTo>
                <a:lnTo>
                  <a:pt x="1301895" y="143284"/>
                </a:lnTo>
                <a:lnTo>
                  <a:pt x="1317483" y="163552"/>
                </a:lnTo>
                <a:lnTo>
                  <a:pt x="1325060" y="191411"/>
                </a:lnTo>
                <a:lnTo>
                  <a:pt x="1327048" y="222014"/>
                </a:lnTo>
                <a:lnTo>
                  <a:pt x="1214057" y="223124"/>
                </a:lnTo>
                <a:lnTo>
                  <a:pt x="1380563" y="223124"/>
                </a:lnTo>
                <a:lnTo>
                  <a:pt x="1375964" y="189375"/>
                </a:lnTo>
                <a:lnTo>
                  <a:pt x="1357878" y="154965"/>
                </a:lnTo>
                <a:lnTo>
                  <a:pt x="1331053" y="135451"/>
                </a:lnTo>
                <a:close/>
              </a:path>
              <a:path w="1873250" h="391795">
                <a:moveTo>
                  <a:pt x="1490593" y="126456"/>
                </a:moveTo>
                <a:lnTo>
                  <a:pt x="1400648" y="132634"/>
                </a:lnTo>
                <a:lnTo>
                  <a:pt x="1400648" y="143315"/>
                </a:lnTo>
                <a:lnTo>
                  <a:pt x="1408282" y="144319"/>
                </a:lnTo>
                <a:lnTo>
                  <a:pt x="1415701" y="146328"/>
                </a:lnTo>
                <a:lnTo>
                  <a:pt x="1443390" y="182078"/>
                </a:lnTo>
                <a:lnTo>
                  <a:pt x="1443390" y="343424"/>
                </a:lnTo>
                <a:lnTo>
                  <a:pt x="1413611" y="372093"/>
                </a:lnTo>
                <a:lnTo>
                  <a:pt x="1403475" y="372648"/>
                </a:lnTo>
                <a:lnTo>
                  <a:pt x="1403475" y="383883"/>
                </a:lnTo>
                <a:lnTo>
                  <a:pt x="1546246" y="383883"/>
                </a:lnTo>
                <a:lnTo>
                  <a:pt x="1546246" y="372648"/>
                </a:lnTo>
                <a:lnTo>
                  <a:pt x="1537374" y="371911"/>
                </a:lnTo>
                <a:lnTo>
                  <a:pt x="1527555" y="370535"/>
                </a:lnTo>
                <a:lnTo>
                  <a:pt x="1495470" y="349213"/>
                </a:lnTo>
                <a:lnTo>
                  <a:pt x="1494519" y="340596"/>
                </a:lnTo>
                <a:lnTo>
                  <a:pt x="1494519" y="185460"/>
                </a:lnTo>
                <a:lnTo>
                  <a:pt x="1502122" y="174532"/>
                </a:lnTo>
                <a:lnTo>
                  <a:pt x="1508198" y="168612"/>
                </a:lnTo>
                <a:lnTo>
                  <a:pt x="1494519" y="168612"/>
                </a:lnTo>
                <a:lnTo>
                  <a:pt x="1494519" y="130393"/>
                </a:lnTo>
                <a:lnTo>
                  <a:pt x="1490593" y="126456"/>
                </a:lnTo>
                <a:close/>
              </a:path>
              <a:path w="1873250" h="391795">
                <a:moveTo>
                  <a:pt x="1604854" y="148937"/>
                </a:moveTo>
                <a:lnTo>
                  <a:pt x="1550727" y="148937"/>
                </a:lnTo>
                <a:lnTo>
                  <a:pt x="1550727" y="156236"/>
                </a:lnTo>
                <a:lnTo>
                  <a:pt x="1546790" y="160749"/>
                </a:lnTo>
                <a:lnTo>
                  <a:pt x="1546790" y="166361"/>
                </a:lnTo>
                <a:lnTo>
                  <a:pt x="1549005" y="178634"/>
                </a:lnTo>
                <a:lnTo>
                  <a:pt x="1555227" y="187015"/>
                </a:lnTo>
                <a:lnTo>
                  <a:pt x="1564822" y="191814"/>
                </a:lnTo>
                <a:lnTo>
                  <a:pt x="1577156" y="193344"/>
                </a:lnTo>
                <a:lnTo>
                  <a:pt x="1589878" y="190576"/>
                </a:lnTo>
                <a:lnTo>
                  <a:pt x="1599226" y="183011"/>
                </a:lnTo>
                <a:lnTo>
                  <a:pt x="1604988" y="171757"/>
                </a:lnTo>
                <a:lnTo>
                  <a:pt x="1606952" y="157906"/>
                </a:lnTo>
                <a:lnTo>
                  <a:pt x="1604854" y="148937"/>
                </a:lnTo>
                <a:close/>
              </a:path>
              <a:path w="1873250" h="391795">
                <a:moveTo>
                  <a:pt x="1571543" y="123640"/>
                </a:moveTo>
                <a:lnTo>
                  <a:pt x="1553127" y="126318"/>
                </a:lnTo>
                <a:lnTo>
                  <a:pt x="1533810" y="134531"/>
                </a:lnTo>
                <a:lnTo>
                  <a:pt x="1514389" y="148541"/>
                </a:lnTo>
                <a:lnTo>
                  <a:pt x="1495661" y="168612"/>
                </a:lnTo>
                <a:lnTo>
                  <a:pt x="1508198" y="168612"/>
                </a:lnTo>
                <a:lnTo>
                  <a:pt x="1514413" y="162557"/>
                </a:lnTo>
                <a:lnTo>
                  <a:pt x="1530808" y="152904"/>
                </a:lnTo>
                <a:lnTo>
                  <a:pt x="1550727" y="148937"/>
                </a:lnTo>
                <a:lnTo>
                  <a:pt x="1604854" y="148937"/>
                </a:lnTo>
                <a:lnTo>
                  <a:pt x="1603873" y="144742"/>
                </a:lnTo>
                <a:lnTo>
                  <a:pt x="1595783" y="133827"/>
                </a:lnTo>
                <a:lnTo>
                  <a:pt x="1584427" y="126388"/>
                </a:lnTo>
                <a:lnTo>
                  <a:pt x="1571543" y="123640"/>
                </a:lnTo>
                <a:close/>
              </a:path>
              <a:path w="1873250" h="391795">
                <a:moveTo>
                  <a:pt x="1744627" y="122509"/>
                </a:moveTo>
                <a:lnTo>
                  <a:pt x="1700800" y="128934"/>
                </a:lnTo>
                <a:lnTo>
                  <a:pt x="1664549" y="147203"/>
                </a:lnTo>
                <a:lnTo>
                  <a:pt x="1637116" y="175804"/>
                </a:lnTo>
                <a:lnTo>
                  <a:pt x="1619745" y="213227"/>
                </a:lnTo>
                <a:lnTo>
                  <a:pt x="1613678" y="257960"/>
                </a:lnTo>
                <a:lnTo>
                  <a:pt x="1624041" y="313725"/>
                </a:lnTo>
                <a:lnTo>
                  <a:pt x="1651898" y="355837"/>
                </a:lnTo>
                <a:lnTo>
                  <a:pt x="1692401" y="382454"/>
                </a:lnTo>
                <a:lnTo>
                  <a:pt x="1740700" y="391736"/>
                </a:lnTo>
                <a:lnTo>
                  <a:pt x="1787031" y="384593"/>
                </a:lnTo>
                <a:lnTo>
                  <a:pt x="1797783" y="378815"/>
                </a:lnTo>
                <a:lnTo>
                  <a:pt x="1744083" y="378815"/>
                </a:lnTo>
                <a:lnTo>
                  <a:pt x="1710290" y="368637"/>
                </a:lnTo>
                <a:lnTo>
                  <a:pt x="1687452" y="341230"/>
                </a:lnTo>
                <a:lnTo>
                  <a:pt x="1674519" y="301281"/>
                </a:lnTo>
                <a:lnTo>
                  <a:pt x="1670441" y="253479"/>
                </a:lnTo>
                <a:lnTo>
                  <a:pt x="1673728" y="212504"/>
                </a:lnTo>
                <a:lnTo>
                  <a:pt x="1685343" y="174435"/>
                </a:lnTo>
                <a:lnTo>
                  <a:pt x="1707918" y="146382"/>
                </a:lnTo>
                <a:lnTo>
                  <a:pt x="1744083" y="135451"/>
                </a:lnTo>
                <a:lnTo>
                  <a:pt x="1800715" y="135451"/>
                </a:lnTo>
                <a:lnTo>
                  <a:pt x="1788181" y="129012"/>
                </a:lnTo>
                <a:lnTo>
                  <a:pt x="1744627" y="122509"/>
                </a:lnTo>
                <a:close/>
              </a:path>
              <a:path w="1873250" h="391795">
                <a:moveTo>
                  <a:pt x="1800715" y="135451"/>
                </a:moveTo>
                <a:lnTo>
                  <a:pt x="1744083" y="135451"/>
                </a:lnTo>
                <a:lnTo>
                  <a:pt x="1778323" y="145771"/>
                </a:lnTo>
                <a:lnTo>
                  <a:pt x="1800502" y="172901"/>
                </a:lnTo>
                <a:lnTo>
                  <a:pt x="1812461" y="211099"/>
                </a:lnTo>
                <a:lnTo>
                  <a:pt x="1816038" y="254620"/>
                </a:lnTo>
                <a:lnTo>
                  <a:pt x="1811831" y="302478"/>
                </a:lnTo>
                <a:lnTo>
                  <a:pt x="1798822" y="342009"/>
                </a:lnTo>
                <a:lnTo>
                  <a:pt x="1776432" y="368894"/>
                </a:lnTo>
                <a:lnTo>
                  <a:pt x="1744083" y="378815"/>
                </a:lnTo>
                <a:lnTo>
                  <a:pt x="1797783" y="378815"/>
                </a:lnTo>
                <a:lnTo>
                  <a:pt x="1850739" y="334807"/>
                </a:lnTo>
                <a:lnTo>
                  <a:pt x="1867201" y="297067"/>
                </a:lnTo>
                <a:lnTo>
                  <a:pt x="1872714" y="254620"/>
                </a:lnTo>
                <a:lnTo>
                  <a:pt x="1872715" y="253479"/>
                </a:lnTo>
                <a:lnTo>
                  <a:pt x="1867018" y="211654"/>
                </a:lnTo>
                <a:lnTo>
                  <a:pt x="1850345" y="175449"/>
                </a:lnTo>
                <a:lnTo>
                  <a:pt x="1823743" y="147280"/>
                </a:lnTo>
                <a:lnTo>
                  <a:pt x="1800715" y="135451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>
            <a:extLst>
              <a:ext uri="{FF2B5EF4-FFF2-40B4-BE49-F238E27FC236}">
                <a16:creationId xmlns:a16="http://schemas.microsoft.com/office/drawing/2014/main" id="{E7CEC173-25D5-EEB3-3560-6661E9D1A2AD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941299" y="9988987"/>
            <a:ext cx="1870927" cy="171115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49BD53B0-7979-AB7B-CBAF-E129CCA6C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050" y="625475"/>
            <a:ext cx="18648045" cy="8602355"/>
          </a:xfrm>
        </p:spPr>
        <p:txBody>
          <a:bodyPr/>
          <a:lstStyle/>
          <a:p>
            <a:r>
              <a:rPr lang="en-GB" dirty="0"/>
              <a:t>School Day</a:t>
            </a:r>
            <a:br>
              <a:rPr lang="en-GB" dirty="0"/>
            </a:br>
            <a:r>
              <a:rPr lang="en-GB" sz="1800" dirty="0"/>
              <a:t> </a:t>
            </a:r>
            <a:br>
              <a:rPr lang="en-GB" dirty="0"/>
            </a:br>
            <a:br>
              <a:rPr lang="en-GB" sz="6600" b="0" dirty="0"/>
            </a:br>
            <a:r>
              <a:rPr lang="en-GB" sz="6600" b="0" dirty="0"/>
              <a:t>8:45 – School Opens</a:t>
            </a:r>
            <a:br>
              <a:rPr lang="en-GB" sz="6600" b="0" dirty="0"/>
            </a:br>
            <a:br>
              <a:rPr lang="en-GB" sz="6600" b="0" dirty="0"/>
            </a:br>
            <a:r>
              <a:rPr lang="en-GB" sz="6600" b="0" dirty="0"/>
              <a:t>3:15 – School finished </a:t>
            </a:r>
            <a:br>
              <a:rPr lang="en-GB" sz="6600" b="0" dirty="0"/>
            </a:br>
            <a:r>
              <a:rPr lang="en-GB" sz="6600" b="0" dirty="0"/>
              <a:t>           (When the children are ready)</a:t>
            </a:r>
            <a:br>
              <a:rPr lang="en-GB" sz="6600" b="0" dirty="0"/>
            </a:br>
            <a:r>
              <a:rPr lang="en-GB" sz="6600" b="0" dirty="0"/>
              <a:t>                                  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938A5C-697D-8A7B-8518-459519740F92}"/>
              </a:ext>
            </a:extLst>
          </p:cNvPr>
          <p:cNvSpPr txBox="1"/>
          <p:nvPr/>
        </p:nvSpPr>
        <p:spPr>
          <a:xfrm>
            <a:off x="14531561" y="1801753"/>
            <a:ext cx="1004906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6000" b="0" dirty="0">
                <a:solidFill>
                  <a:schemeClr val="bg1"/>
                </a:solidFill>
              </a:rPr>
              <a:t>Punctuality</a:t>
            </a:r>
          </a:p>
          <a:p>
            <a:endParaRPr lang="en-GB" sz="6000" dirty="0">
              <a:solidFill>
                <a:schemeClr val="bg1"/>
              </a:solidFill>
            </a:endParaRPr>
          </a:p>
          <a:p>
            <a:r>
              <a:rPr lang="en-GB" sz="6000" dirty="0">
                <a:solidFill>
                  <a:schemeClr val="bg1"/>
                </a:solidFill>
              </a:rPr>
              <a:t>Attendance</a:t>
            </a:r>
          </a:p>
        </p:txBody>
      </p:sp>
    </p:spTree>
    <p:extLst>
      <p:ext uri="{BB962C8B-B14F-4D97-AF65-F5344CB8AC3E}">
        <p14:creationId xmlns:p14="http://schemas.microsoft.com/office/powerpoint/2010/main" val="290290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3D35060-82B1-F88E-356A-31D936C4D2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0175" y="354012"/>
            <a:ext cx="16163925" cy="106013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357AABE-5C55-69BD-4ECB-17868A88810F}"/>
              </a:ext>
            </a:extLst>
          </p:cNvPr>
          <p:cNvSpPr txBox="1"/>
          <p:nvPr/>
        </p:nvSpPr>
        <p:spPr>
          <a:xfrm>
            <a:off x="298450" y="354012"/>
            <a:ext cx="100490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b="1" dirty="0">
                <a:solidFill>
                  <a:schemeClr val="bg1"/>
                </a:solidFill>
              </a:rPr>
              <a:t>Timetable</a:t>
            </a:r>
          </a:p>
        </p:txBody>
      </p:sp>
    </p:spTree>
    <p:extLst>
      <p:ext uri="{BB962C8B-B14F-4D97-AF65-F5344CB8AC3E}">
        <p14:creationId xmlns:p14="http://schemas.microsoft.com/office/powerpoint/2010/main" val="3325003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3682F-94C3-058E-35AF-FAF11139C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>
            <a:extLst>
              <a:ext uri="{FF2B5EF4-FFF2-40B4-BE49-F238E27FC236}">
                <a16:creationId xmlns:a16="http://schemas.microsoft.com/office/drawing/2014/main" id="{F5EF8CEB-102C-91B4-049A-B087E7303B8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88236" y="9720105"/>
            <a:ext cx="390602" cy="115914"/>
          </a:xfrm>
          <a:prstGeom prst="rect">
            <a:avLst/>
          </a:prstGeom>
        </p:spPr>
      </p:pic>
      <p:grpSp>
        <p:nvGrpSpPr>
          <p:cNvPr id="5" name="object 5">
            <a:extLst>
              <a:ext uri="{FF2B5EF4-FFF2-40B4-BE49-F238E27FC236}">
                <a16:creationId xmlns:a16="http://schemas.microsoft.com/office/drawing/2014/main" id="{CB644A8E-1317-6F46-E7C6-D90656D66EAF}"/>
              </a:ext>
            </a:extLst>
          </p:cNvPr>
          <p:cNvGrpSpPr/>
          <p:nvPr/>
        </p:nvGrpSpPr>
        <p:grpSpPr>
          <a:xfrm>
            <a:off x="16027097" y="9718579"/>
            <a:ext cx="247015" cy="119380"/>
            <a:chOff x="16027097" y="9718579"/>
            <a:chExt cx="247015" cy="119380"/>
          </a:xfrm>
        </p:grpSpPr>
        <p:pic>
          <p:nvPicPr>
            <p:cNvPr id="6" name="object 6">
              <a:extLst>
                <a:ext uri="{FF2B5EF4-FFF2-40B4-BE49-F238E27FC236}">
                  <a16:creationId xmlns:a16="http://schemas.microsoft.com/office/drawing/2014/main" id="{413BCADA-64B7-FC7D-6B5D-01D9B85C20FD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027097" y="9718579"/>
              <a:ext cx="117598" cy="119200"/>
            </a:xfrm>
            <a:prstGeom prst="rect">
              <a:avLst/>
            </a:prstGeom>
          </p:spPr>
        </p:pic>
        <p:pic>
          <p:nvPicPr>
            <p:cNvPr id="7" name="object 7">
              <a:extLst>
                <a:ext uri="{FF2B5EF4-FFF2-40B4-BE49-F238E27FC236}">
                  <a16:creationId xmlns:a16="http://schemas.microsoft.com/office/drawing/2014/main" id="{D3444432-D80A-7329-6A65-5A54FD812DC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64045" y="9720331"/>
              <a:ext cx="68385" cy="115692"/>
            </a:xfrm>
            <a:prstGeom prst="rect">
              <a:avLst/>
            </a:prstGeom>
          </p:spPr>
        </p:pic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C8A143F8-D590-A5BB-C4DB-DCE599355025}"/>
                </a:ext>
              </a:extLst>
            </p:cNvPr>
            <p:cNvSpPr/>
            <p:nvPr/>
          </p:nvSpPr>
          <p:spPr>
            <a:xfrm>
              <a:off x="16253051" y="9755643"/>
              <a:ext cx="20955" cy="82550"/>
            </a:xfrm>
            <a:custGeom>
              <a:avLst/>
              <a:gdLst/>
              <a:ahLst/>
              <a:cxnLst/>
              <a:rect l="l" t="t" r="r" b="b"/>
              <a:pathLst>
                <a:path w="20955" h="82550">
                  <a:moveTo>
                    <a:pt x="16146" y="61359"/>
                  </a:moveTo>
                  <a:lnTo>
                    <a:pt x="4638" y="61359"/>
                  </a:lnTo>
                  <a:lnTo>
                    <a:pt x="0" y="65997"/>
                  </a:lnTo>
                  <a:lnTo>
                    <a:pt x="0" y="77495"/>
                  </a:lnTo>
                  <a:lnTo>
                    <a:pt x="4638" y="82133"/>
                  </a:lnTo>
                  <a:lnTo>
                    <a:pt x="16146" y="82133"/>
                  </a:lnTo>
                  <a:lnTo>
                    <a:pt x="20774" y="77495"/>
                  </a:lnTo>
                  <a:lnTo>
                    <a:pt x="20774" y="65997"/>
                  </a:lnTo>
                  <a:lnTo>
                    <a:pt x="16146" y="61359"/>
                  </a:lnTo>
                  <a:close/>
                </a:path>
                <a:path w="20955" h="82550">
                  <a:moveTo>
                    <a:pt x="16146" y="0"/>
                  </a:moveTo>
                  <a:lnTo>
                    <a:pt x="4638" y="0"/>
                  </a:lnTo>
                  <a:lnTo>
                    <a:pt x="0" y="4638"/>
                  </a:lnTo>
                  <a:lnTo>
                    <a:pt x="0" y="16135"/>
                  </a:lnTo>
                  <a:lnTo>
                    <a:pt x="4638" y="20774"/>
                  </a:lnTo>
                  <a:lnTo>
                    <a:pt x="16146" y="20774"/>
                  </a:lnTo>
                  <a:lnTo>
                    <a:pt x="20774" y="16135"/>
                  </a:lnTo>
                  <a:lnTo>
                    <a:pt x="20774" y="4638"/>
                  </a:lnTo>
                  <a:lnTo>
                    <a:pt x="16146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>
            <a:extLst>
              <a:ext uri="{FF2B5EF4-FFF2-40B4-BE49-F238E27FC236}">
                <a16:creationId xmlns:a16="http://schemas.microsoft.com/office/drawing/2014/main" id="{E297D2FD-71AF-E208-9DEC-85E41B5E29F5}"/>
              </a:ext>
            </a:extLst>
          </p:cNvPr>
          <p:cNvGrpSpPr/>
          <p:nvPr/>
        </p:nvGrpSpPr>
        <p:grpSpPr>
          <a:xfrm>
            <a:off x="16424527" y="9395747"/>
            <a:ext cx="408305" cy="764540"/>
            <a:chOff x="16424527" y="9395747"/>
            <a:chExt cx="408305" cy="764540"/>
          </a:xfrm>
        </p:grpSpPr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320324E6-42EF-A6A8-8FB4-104292C2E19E}"/>
                </a:ext>
              </a:extLst>
            </p:cNvPr>
            <p:cNvSpPr/>
            <p:nvPr/>
          </p:nvSpPr>
          <p:spPr>
            <a:xfrm>
              <a:off x="16424527" y="9395747"/>
              <a:ext cx="187960" cy="764540"/>
            </a:xfrm>
            <a:custGeom>
              <a:avLst/>
              <a:gdLst/>
              <a:ahLst/>
              <a:cxnLst/>
              <a:rect l="l" t="t" r="r" b="b"/>
              <a:pathLst>
                <a:path w="187959" h="764540">
                  <a:moveTo>
                    <a:pt x="187763" y="0"/>
                  </a:moveTo>
                  <a:lnTo>
                    <a:pt x="0" y="157314"/>
                  </a:lnTo>
                  <a:lnTo>
                    <a:pt x="0" y="619269"/>
                  </a:lnTo>
                  <a:lnTo>
                    <a:pt x="187774" y="764353"/>
                  </a:lnTo>
                  <a:lnTo>
                    <a:pt x="187774" y="0"/>
                  </a:lnTo>
                  <a:close/>
                </a:path>
              </a:pathLst>
            </a:custGeom>
            <a:solidFill>
              <a:srgbClr val="8E41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518DA9D2-35FB-61FC-22A1-54E666B253D0}"/>
                </a:ext>
              </a:extLst>
            </p:cNvPr>
            <p:cNvSpPr/>
            <p:nvPr/>
          </p:nvSpPr>
          <p:spPr>
            <a:xfrm>
              <a:off x="16632274" y="9467325"/>
              <a:ext cx="131445" cy="328930"/>
            </a:xfrm>
            <a:custGeom>
              <a:avLst/>
              <a:gdLst/>
              <a:ahLst/>
              <a:cxnLst/>
              <a:rect l="l" t="t" r="r" b="b"/>
              <a:pathLst>
                <a:path w="131444" h="328929">
                  <a:moveTo>
                    <a:pt x="38655" y="0"/>
                  </a:moveTo>
                  <a:lnTo>
                    <a:pt x="18732" y="14272"/>
                  </a:lnTo>
                  <a:lnTo>
                    <a:pt x="0" y="47499"/>
                  </a:lnTo>
                  <a:lnTo>
                    <a:pt x="0" y="328737"/>
                  </a:lnTo>
                  <a:lnTo>
                    <a:pt x="10392" y="188914"/>
                  </a:lnTo>
                  <a:lnTo>
                    <a:pt x="27535" y="109814"/>
                  </a:lnTo>
                  <a:lnTo>
                    <a:pt x="63743" y="62194"/>
                  </a:lnTo>
                  <a:lnTo>
                    <a:pt x="131325" y="16809"/>
                  </a:lnTo>
                  <a:lnTo>
                    <a:pt x="72083" y="1804"/>
                  </a:lnTo>
                  <a:lnTo>
                    <a:pt x="38655" y="0"/>
                  </a:lnTo>
                  <a:close/>
                </a:path>
              </a:pathLst>
            </a:custGeom>
            <a:solidFill>
              <a:srgbClr val="A774B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CC98CE77-27D3-FC5C-621C-8B75563710AC}"/>
                </a:ext>
              </a:extLst>
            </p:cNvPr>
            <p:cNvSpPr/>
            <p:nvPr/>
          </p:nvSpPr>
          <p:spPr>
            <a:xfrm>
              <a:off x="16626837" y="9571182"/>
              <a:ext cx="205740" cy="353060"/>
            </a:xfrm>
            <a:custGeom>
              <a:avLst/>
              <a:gdLst/>
              <a:ahLst/>
              <a:cxnLst/>
              <a:rect l="l" t="t" r="r" b="b"/>
              <a:pathLst>
                <a:path w="205740" h="353059">
                  <a:moveTo>
                    <a:pt x="205603" y="0"/>
                  </a:moveTo>
                  <a:lnTo>
                    <a:pt x="76942" y="17317"/>
                  </a:lnTo>
                  <a:lnTo>
                    <a:pt x="14326" y="59854"/>
                  </a:lnTo>
                  <a:lnTo>
                    <a:pt x="0" y="160696"/>
                  </a:lnTo>
                  <a:lnTo>
                    <a:pt x="16206" y="352931"/>
                  </a:lnTo>
                  <a:lnTo>
                    <a:pt x="19165" y="225420"/>
                  </a:lnTo>
                  <a:lnTo>
                    <a:pt x="39880" y="146152"/>
                  </a:lnTo>
                  <a:lnTo>
                    <a:pt x="96108" y="82041"/>
                  </a:lnTo>
                  <a:lnTo>
                    <a:pt x="205603" y="0"/>
                  </a:lnTo>
                  <a:close/>
                </a:path>
              </a:pathLst>
            </a:custGeom>
            <a:solidFill>
              <a:srgbClr val="BA94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id="{D75FE284-B95F-BD8F-9CFA-2500E0844EC6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454694" y="9631765"/>
              <a:ext cx="103169" cy="164686"/>
            </a:xfrm>
            <a:prstGeom prst="rect">
              <a:avLst/>
            </a:prstGeom>
          </p:spPr>
        </p:pic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D03DE7AC-6D7D-486E-659A-0C14E0C2A927}"/>
              </a:ext>
            </a:extLst>
          </p:cNvPr>
          <p:cNvSpPr/>
          <p:nvPr/>
        </p:nvSpPr>
        <p:spPr>
          <a:xfrm>
            <a:off x="16942009" y="9499140"/>
            <a:ext cx="1873250" cy="391795"/>
          </a:xfrm>
          <a:custGeom>
            <a:avLst/>
            <a:gdLst/>
            <a:ahLst/>
            <a:cxnLst/>
            <a:rect l="l" t="t" r="r" b="b"/>
            <a:pathLst>
              <a:path w="1873250" h="391795">
                <a:moveTo>
                  <a:pt x="240702" y="196726"/>
                </a:moveTo>
                <a:lnTo>
                  <a:pt x="161848" y="196726"/>
                </a:lnTo>
                <a:lnTo>
                  <a:pt x="201213" y="205848"/>
                </a:lnTo>
                <a:lnTo>
                  <a:pt x="224665" y="229245"/>
                </a:lnTo>
                <a:lnTo>
                  <a:pt x="236947" y="260969"/>
                </a:lnTo>
                <a:lnTo>
                  <a:pt x="242798" y="295069"/>
                </a:lnTo>
                <a:lnTo>
                  <a:pt x="251714" y="336711"/>
                </a:lnTo>
                <a:lnTo>
                  <a:pt x="266473" y="366394"/>
                </a:lnTo>
                <a:lnTo>
                  <a:pt x="288080" y="384168"/>
                </a:lnTo>
                <a:lnTo>
                  <a:pt x="317540" y="390082"/>
                </a:lnTo>
                <a:lnTo>
                  <a:pt x="349050" y="385214"/>
                </a:lnTo>
                <a:lnTo>
                  <a:pt x="370115" y="370541"/>
                </a:lnTo>
                <a:lnTo>
                  <a:pt x="374497" y="361402"/>
                </a:lnTo>
                <a:lnTo>
                  <a:pt x="346795" y="361402"/>
                </a:lnTo>
                <a:lnTo>
                  <a:pt x="339437" y="360745"/>
                </a:lnTo>
                <a:lnTo>
                  <a:pt x="311556" y="313719"/>
                </a:lnTo>
                <a:lnTo>
                  <a:pt x="307304" y="292688"/>
                </a:lnTo>
                <a:lnTo>
                  <a:pt x="302840" y="271023"/>
                </a:lnTo>
                <a:lnTo>
                  <a:pt x="297320" y="248411"/>
                </a:lnTo>
                <a:lnTo>
                  <a:pt x="283035" y="222361"/>
                </a:lnTo>
                <a:lnTo>
                  <a:pt x="260579" y="204851"/>
                </a:lnTo>
                <a:lnTo>
                  <a:pt x="240702" y="196726"/>
                </a:lnTo>
                <a:close/>
              </a:path>
              <a:path w="1873250" h="391795">
                <a:moveTo>
                  <a:pt x="196140" y="0"/>
                </a:moveTo>
                <a:lnTo>
                  <a:pt x="0" y="0"/>
                </a:lnTo>
                <a:lnTo>
                  <a:pt x="0" y="12366"/>
                </a:lnTo>
                <a:lnTo>
                  <a:pt x="9150" y="13348"/>
                </a:lnTo>
                <a:lnTo>
                  <a:pt x="20208" y="15233"/>
                </a:lnTo>
                <a:lnTo>
                  <a:pt x="57145" y="39342"/>
                </a:lnTo>
                <a:lnTo>
                  <a:pt x="57893" y="337225"/>
                </a:lnTo>
                <a:lnTo>
                  <a:pt x="57064" y="346122"/>
                </a:lnTo>
                <a:lnTo>
                  <a:pt x="21268" y="369259"/>
                </a:lnTo>
                <a:lnTo>
                  <a:pt x="0" y="371507"/>
                </a:lnTo>
                <a:lnTo>
                  <a:pt x="0" y="383883"/>
                </a:lnTo>
                <a:lnTo>
                  <a:pt x="175910" y="383883"/>
                </a:lnTo>
                <a:lnTo>
                  <a:pt x="175910" y="371507"/>
                </a:lnTo>
                <a:lnTo>
                  <a:pt x="166253" y="370700"/>
                </a:lnTo>
                <a:lnTo>
                  <a:pt x="154331" y="369259"/>
                </a:lnTo>
                <a:lnTo>
                  <a:pt x="118287" y="346122"/>
                </a:lnTo>
                <a:lnTo>
                  <a:pt x="117462" y="337225"/>
                </a:lnTo>
                <a:lnTo>
                  <a:pt x="117462" y="196726"/>
                </a:lnTo>
                <a:lnTo>
                  <a:pt x="240702" y="196726"/>
                </a:lnTo>
                <a:lnTo>
                  <a:pt x="235275" y="194508"/>
                </a:lnTo>
                <a:lnTo>
                  <a:pt x="212443" y="189962"/>
                </a:lnTo>
                <a:lnTo>
                  <a:pt x="212443" y="184350"/>
                </a:lnTo>
                <a:lnTo>
                  <a:pt x="223816" y="180423"/>
                </a:lnTo>
                <a:lnTo>
                  <a:pt x="117462" y="180423"/>
                </a:lnTo>
                <a:lnTo>
                  <a:pt x="117462" y="15706"/>
                </a:lnTo>
                <a:lnTo>
                  <a:pt x="266037" y="15706"/>
                </a:lnTo>
                <a:lnTo>
                  <a:pt x="238897" y="4908"/>
                </a:lnTo>
                <a:lnTo>
                  <a:pt x="196140" y="0"/>
                </a:lnTo>
                <a:close/>
              </a:path>
              <a:path w="1873250" h="391795">
                <a:moveTo>
                  <a:pt x="385569" y="299561"/>
                </a:moveTo>
                <a:lnTo>
                  <a:pt x="370952" y="299561"/>
                </a:lnTo>
                <a:lnTo>
                  <a:pt x="370952" y="311372"/>
                </a:lnTo>
                <a:lnTo>
                  <a:pt x="369387" y="336258"/>
                </a:lnTo>
                <a:lnTo>
                  <a:pt x="364767" y="351559"/>
                </a:lnTo>
                <a:lnTo>
                  <a:pt x="357200" y="359275"/>
                </a:lnTo>
                <a:lnTo>
                  <a:pt x="346795" y="361402"/>
                </a:lnTo>
                <a:lnTo>
                  <a:pt x="374497" y="361402"/>
                </a:lnTo>
                <a:lnTo>
                  <a:pt x="381900" y="345961"/>
                </a:lnTo>
                <a:lnTo>
                  <a:pt x="385569" y="311372"/>
                </a:lnTo>
                <a:lnTo>
                  <a:pt x="385569" y="299561"/>
                </a:lnTo>
                <a:close/>
              </a:path>
              <a:path w="1873250" h="391795">
                <a:moveTo>
                  <a:pt x="266037" y="15706"/>
                </a:moveTo>
                <a:lnTo>
                  <a:pt x="166916" y="15706"/>
                </a:lnTo>
                <a:lnTo>
                  <a:pt x="197500" y="19518"/>
                </a:lnTo>
                <a:lnTo>
                  <a:pt x="223122" y="32712"/>
                </a:lnTo>
                <a:lnTo>
                  <a:pt x="240732" y="57923"/>
                </a:lnTo>
                <a:lnTo>
                  <a:pt x="247280" y="97787"/>
                </a:lnTo>
                <a:lnTo>
                  <a:pt x="239395" y="137725"/>
                </a:lnTo>
                <a:lnTo>
                  <a:pt x="218340" y="163128"/>
                </a:lnTo>
                <a:lnTo>
                  <a:pt x="188012" y="176520"/>
                </a:lnTo>
                <a:lnTo>
                  <a:pt x="152309" y="180423"/>
                </a:lnTo>
                <a:lnTo>
                  <a:pt x="223816" y="180423"/>
                </a:lnTo>
                <a:lnTo>
                  <a:pt x="245523" y="172928"/>
                </a:lnTo>
                <a:lnTo>
                  <a:pt x="279402" y="154192"/>
                </a:lnTo>
                <a:lnTo>
                  <a:pt x="305801" y="126086"/>
                </a:lnTo>
                <a:lnTo>
                  <a:pt x="316440" y="86552"/>
                </a:lnTo>
                <a:lnTo>
                  <a:pt x="305630" y="47182"/>
                </a:lnTo>
                <a:lnTo>
                  <a:pt x="277588" y="20301"/>
                </a:lnTo>
                <a:lnTo>
                  <a:pt x="266037" y="15706"/>
                </a:lnTo>
                <a:close/>
              </a:path>
              <a:path w="1873250" h="391795">
                <a:moveTo>
                  <a:pt x="526088" y="122509"/>
                </a:moveTo>
                <a:lnTo>
                  <a:pt x="482247" y="128934"/>
                </a:lnTo>
                <a:lnTo>
                  <a:pt x="445989" y="147203"/>
                </a:lnTo>
                <a:lnTo>
                  <a:pt x="418554" y="175804"/>
                </a:lnTo>
                <a:lnTo>
                  <a:pt x="401184" y="213227"/>
                </a:lnTo>
                <a:lnTo>
                  <a:pt x="395118" y="257960"/>
                </a:lnTo>
                <a:lnTo>
                  <a:pt x="401854" y="303605"/>
                </a:lnTo>
                <a:lnTo>
                  <a:pt x="420408" y="340748"/>
                </a:lnTo>
                <a:lnTo>
                  <a:pt x="448298" y="368446"/>
                </a:lnTo>
                <a:lnTo>
                  <a:pt x="483043" y="385757"/>
                </a:lnTo>
                <a:lnTo>
                  <a:pt x="522162" y="391736"/>
                </a:lnTo>
                <a:lnTo>
                  <a:pt x="568492" y="384593"/>
                </a:lnTo>
                <a:lnTo>
                  <a:pt x="579244" y="378815"/>
                </a:lnTo>
                <a:lnTo>
                  <a:pt x="525502" y="378815"/>
                </a:lnTo>
                <a:lnTo>
                  <a:pt x="491719" y="368637"/>
                </a:lnTo>
                <a:lnTo>
                  <a:pt x="468891" y="341230"/>
                </a:lnTo>
                <a:lnTo>
                  <a:pt x="455966" y="301281"/>
                </a:lnTo>
                <a:lnTo>
                  <a:pt x="451891" y="253479"/>
                </a:lnTo>
                <a:lnTo>
                  <a:pt x="455175" y="212504"/>
                </a:lnTo>
                <a:lnTo>
                  <a:pt x="466782" y="174435"/>
                </a:lnTo>
                <a:lnTo>
                  <a:pt x="489347" y="146382"/>
                </a:lnTo>
                <a:lnTo>
                  <a:pt x="525502" y="135451"/>
                </a:lnTo>
                <a:lnTo>
                  <a:pt x="582163" y="135451"/>
                </a:lnTo>
                <a:lnTo>
                  <a:pt x="569630" y="129012"/>
                </a:lnTo>
                <a:lnTo>
                  <a:pt x="526088" y="122509"/>
                </a:lnTo>
                <a:close/>
              </a:path>
              <a:path w="1873250" h="391795">
                <a:moveTo>
                  <a:pt x="582163" y="135451"/>
                </a:moveTo>
                <a:lnTo>
                  <a:pt x="525502" y="135451"/>
                </a:lnTo>
                <a:lnTo>
                  <a:pt x="559760" y="145771"/>
                </a:lnTo>
                <a:lnTo>
                  <a:pt x="581937" y="172901"/>
                </a:lnTo>
                <a:lnTo>
                  <a:pt x="593886" y="211099"/>
                </a:lnTo>
                <a:lnTo>
                  <a:pt x="597458" y="254620"/>
                </a:lnTo>
                <a:lnTo>
                  <a:pt x="593252" y="302478"/>
                </a:lnTo>
                <a:lnTo>
                  <a:pt x="580245" y="342009"/>
                </a:lnTo>
                <a:lnTo>
                  <a:pt x="557856" y="368894"/>
                </a:lnTo>
                <a:lnTo>
                  <a:pt x="525502" y="378815"/>
                </a:lnTo>
                <a:lnTo>
                  <a:pt x="579244" y="378815"/>
                </a:lnTo>
                <a:lnTo>
                  <a:pt x="632201" y="334807"/>
                </a:lnTo>
                <a:lnTo>
                  <a:pt x="648663" y="297067"/>
                </a:lnTo>
                <a:lnTo>
                  <a:pt x="654176" y="254620"/>
                </a:lnTo>
                <a:lnTo>
                  <a:pt x="654176" y="253479"/>
                </a:lnTo>
                <a:lnTo>
                  <a:pt x="648476" y="211654"/>
                </a:lnTo>
                <a:lnTo>
                  <a:pt x="631798" y="175449"/>
                </a:lnTo>
                <a:lnTo>
                  <a:pt x="605191" y="147280"/>
                </a:lnTo>
                <a:lnTo>
                  <a:pt x="582163" y="135451"/>
                </a:lnTo>
                <a:close/>
              </a:path>
              <a:path w="1873250" h="391795">
                <a:moveTo>
                  <a:pt x="764961" y="126456"/>
                </a:moveTo>
                <a:lnTo>
                  <a:pt x="674482" y="132634"/>
                </a:lnTo>
                <a:lnTo>
                  <a:pt x="674482" y="143315"/>
                </a:lnTo>
                <a:lnTo>
                  <a:pt x="682270" y="144498"/>
                </a:lnTo>
                <a:lnTo>
                  <a:pt x="690069" y="146897"/>
                </a:lnTo>
                <a:lnTo>
                  <a:pt x="718313" y="180978"/>
                </a:lnTo>
                <a:lnTo>
                  <a:pt x="718313" y="343424"/>
                </a:lnTo>
                <a:lnTo>
                  <a:pt x="688534" y="372093"/>
                </a:lnTo>
                <a:lnTo>
                  <a:pt x="678398" y="372648"/>
                </a:lnTo>
                <a:lnTo>
                  <a:pt x="678398" y="383883"/>
                </a:lnTo>
                <a:lnTo>
                  <a:pt x="809933" y="383883"/>
                </a:lnTo>
                <a:lnTo>
                  <a:pt x="809933" y="372648"/>
                </a:lnTo>
                <a:lnTo>
                  <a:pt x="802894" y="371911"/>
                </a:lnTo>
                <a:lnTo>
                  <a:pt x="796649" y="370535"/>
                </a:lnTo>
                <a:lnTo>
                  <a:pt x="769502" y="340596"/>
                </a:lnTo>
                <a:lnTo>
                  <a:pt x="769442" y="187146"/>
                </a:lnTo>
                <a:lnTo>
                  <a:pt x="777244" y="176023"/>
                </a:lnTo>
                <a:lnTo>
                  <a:pt x="784467" y="169157"/>
                </a:lnTo>
                <a:lnTo>
                  <a:pt x="768898" y="169157"/>
                </a:lnTo>
                <a:lnTo>
                  <a:pt x="768898" y="130393"/>
                </a:lnTo>
                <a:lnTo>
                  <a:pt x="764961" y="126456"/>
                </a:lnTo>
                <a:close/>
              </a:path>
              <a:path w="1873250" h="391795">
                <a:moveTo>
                  <a:pt x="918337" y="147796"/>
                </a:moveTo>
                <a:lnTo>
                  <a:pt x="838026" y="147796"/>
                </a:lnTo>
                <a:lnTo>
                  <a:pt x="855344" y="151654"/>
                </a:lnTo>
                <a:lnTo>
                  <a:pt x="869860" y="163050"/>
                </a:lnTo>
                <a:lnTo>
                  <a:pt x="879841" y="181713"/>
                </a:lnTo>
                <a:lnTo>
                  <a:pt x="883554" y="207375"/>
                </a:lnTo>
                <a:lnTo>
                  <a:pt x="883554" y="343424"/>
                </a:lnTo>
                <a:lnTo>
                  <a:pt x="855460" y="372093"/>
                </a:lnTo>
                <a:lnTo>
                  <a:pt x="845335" y="372648"/>
                </a:lnTo>
                <a:lnTo>
                  <a:pt x="845335" y="383883"/>
                </a:lnTo>
                <a:lnTo>
                  <a:pt x="974630" y="383883"/>
                </a:lnTo>
                <a:lnTo>
                  <a:pt x="974630" y="372648"/>
                </a:lnTo>
                <a:lnTo>
                  <a:pt x="967555" y="371911"/>
                </a:lnTo>
                <a:lnTo>
                  <a:pt x="961413" y="370605"/>
                </a:lnTo>
                <a:lnTo>
                  <a:pt x="935269" y="340596"/>
                </a:lnTo>
                <a:lnTo>
                  <a:pt x="935269" y="186591"/>
                </a:lnTo>
                <a:lnTo>
                  <a:pt x="943063" y="175546"/>
                </a:lnTo>
                <a:lnTo>
                  <a:pt x="948070" y="170853"/>
                </a:lnTo>
                <a:lnTo>
                  <a:pt x="933584" y="170853"/>
                </a:lnTo>
                <a:lnTo>
                  <a:pt x="921699" y="150970"/>
                </a:lnTo>
                <a:lnTo>
                  <a:pt x="918337" y="147796"/>
                </a:lnTo>
                <a:close/>
              </a:path>
              <a:path w="1873250" h="391795">
                <a:moveTo>
                  <a:pt x="1082981" y="147796"/>
                </a:moveTo>
                <a:lnTo>
                  <a:pt x="1003843" y="147796"/>
                </a:lnTo>
                <a:lnTo>
                  <a:pt x="1021152" y="151654"/>
                </a:lnTo>
                <a:lnTo>
                  <a:pt x="1035670" y="163050"/>
                </a:lnTo>
                <a:lnTo>
                  <a:pt x="1045655" y="181713"/>
                </a:lnTo>
                <a:lnTo>
                  <a:pt x="1049371" y="207375"/>
                </a:lnTo>
                <a:lnTo>
                  <a:pt x="1049371" y="343424"/>
                </a:lnTo>
                <a:lnTo>
                  <a:pt x="1020146" y="372093"/>
                </a:lnTo>
                <a:lnTo>
                  <a:pt x="1010021" y="372648"/>
                </a:lnTo>
                <a:lnTo>
                  <a:pt x="1010021" y="383883"/>
                </a:lnTo>
                <a:lnTo>
                  <a:pt x="1142132" y="383883"/>
                </a:lnTo>
                <a:lnTo>
                  <a:pt x="1142132" y="372648"/>
                </a:lnTo>
                <a:lnTo>
                  <a:pt x="1134788" y="371911"/>
                </a:lnTo>
                <a:lnTo>
                  <a:pt x="1128066" y="370605"/>
                </a:lnTo>
                <a:lnTo>
                  <a:pt x="1101086" y="340596"/>
                </a:lnTo>
                <a:lnTo>
                  <a:pt x="1101086" y="214129"/>
                </a:lnTo>
                <a:lnTo>
                  <a:pt x="1096845" y="177294"/>
                </a:lnTo>
                <a:lnTo>
                  <a:pt x="1083595" y="148301"/>
                </a:lnTo>
                <a:lnTo>
                  <a:pt x="1082981" y="147796"/>
                </a:lnTo>
                <a:close/>
              </a:path>
              <a:path w="1873250" h="391795">
                <a:moveTo>
                  <a:pt x="1026900" y="122509"/>
                </a:moveTo>
                <a:lnTo>
                  <a:pt x="995161" y="126981"/>
                </a:lnTo>
                <a:lnTo>
                  <a:pt x="970751" y="138463"/>
                </a:lnTo>
                <a:lnTo>
                  <a:pt x="951087" y="154054"/>
                </a:lnTo>
                <a:lnTo>
                  <a:pt x="933584" y="170853"/>
                </a:lnTo>
                <a:lnTo>
                  <a:pt x="948070" y="170853"/>
                </a:lnTo>
                <a:lnTo>
                  <a:pt x="956701" y="162764"/>
                </a:lnTo>
                <a:lnTo>
                  <a:pt x="976767" y="152197"/>
                </a:lnTo>
                <a:lnTo>
                  <a:pt x="1003843" y="147796"/>
                </a:lnTo>
                <a:lnTo>
                  <a:pt x="1082981" y="147796"/>
                </a:lnTo>
                <a:lnTo>
                  <a:pt x="1060543" y="129318"/>
                </a:lnTo>
                <a:lnTo>
                  <a:pt x="1026900" y="122509"/>
                </a:lnTo>
                <a:close/>
              </a:path>
              <a:path w="1873250" h="391795">
                <a:moveTo>
                  <a:pt x="861083" y="122509"/>
                </a:moveTo>
                <a:lnTo>
                  <a:pt x="829627" y="126794"/>
                </a:lnTo>
                <a:lnTo>
                  <a:pt x="805924" y="137823"/>
                </a:lnTo>
                <a:lnTo>
                  <a:pt x="787179" y="152856"/>
                </a:lnTo>
                <a:lnTo>
                  <a:pt x="770594" y="169157"/>
                </a:lnTo>
                <a:lnTo>
                  <a:pt x="784467" y="169157"/>
                </a:lnTo>
                <a:lnTo>
                  <a:pt x="790890" y="163050"/>
                </a:lnTo>
                <a:lnTo>
                  <a:pt x="810958" y="152286"/>
                </a:lnTo>
                <a:lnTo>
                  <a:pt x="838026" y="147796"/>
                </a:lnTo>
                <a:lnTo>
                  <a:pt x="918337" y="147796"/>
                </a:lnTo>
                <a:lnTo>
                  <a:pt x="905548" y="135722"/>
                </a:lnTo>
                <a:lnTo>
                  <a:pt x="885290" y="125953"/>
                </a:lnTo>
                <a:lnTo>
                  <a:pt x="861083" y="122509"/>
                </a:lnTo>
                <a:close/>
              </a:path>
              <a:path w="1873250" h="391795">
                <a:moveTo>
                  <a:pt x="1276453" y="122509"/>
                </a:moveTo>
                <a:lnTo>
                  <a:pt x="1226463" y="133663"/>
                </a:lnTo>
                <a:lnTo>
                  <a:pt x="1189389" y="163262"/>
                </a:lnTo>
                <a:lnTo>
                  <a:pt x="1166334" y="205512"/>
                </a:lnTo>
                <a:lnTo>
                  <a:pt x="1158404" y="254620"/>
                </a:lnTo>
                <a:lnTo>
                  <a:pt x="1163174" y="297252"/>
                </a:lnTo>
                <a:lnTo>
                  <a:pt x="1177684" y="334543"/>
                </a:lnTo>
                <a:lnTo>
                  <a:pt x="1202231" y="364118"/>
                </a:lnTo>
                <a:lnTo>
                  <a:pt x="1237114" y="383604"/>
                </a:lnTo>
                <a:lnTo>
                  <a:pt x="1282631" y="390626"/>
                </a:lnTo>
                <a:lnTo>
                  <a:pt x="1316118" y="385610"/>
                </a:lnTo>
                <a:lnTo>
                  <a:pt x="1345232" y="371581"/>
                </a:lnTo>
                <a:lnTo>
                  <a:pt x="1351564" y="365894"/>
                </a:lnTo>
                <a:lnTo>
                  <a:pt x="1297824" y="365894"/>
                </a:lnTo>
                <a:lnTo>
                  <a:pt x="1259353" y="356684"/>
                </a:lnTo>
                <a:lnTo>
                  <a:pt x="1233378" y="330980"/>
                </a:lnTo>
                <a:lnTo>
                  <a:pt x="1218685" y="291677"/>
                </a:lnTo>
                <a:lnTo>
                  <a:pt x="1214057" y="241668"/>
                </a:lnTo>
                <a:lnTo>
                  <a:pt x="1214057" y="235500"/>
                </a:lnTo>
                <a:lnTo>
                  <a:pt x="1381560" y="235500"/>
                </a:lnTo>
                <a:lnTo>
                  <a:pt x="1381560" y="230432"/>
                </a:lnTo>
                <a:lnTo>
                  <a:pt x="1380563" y="223124"/>
                </a:lnTo>
                <a:lnTo>
                  <a:pt x="1214057" y="223124"/>
                </a:lnTo>
                <a:lnTo>
                  <a:pt x="1219449" y="187139"/>
                </a:lnTo>
                <a:lnTo>
                  <a:pt x="1232323" y="159478"/>
                </a:lnTo>
                <a:lnTo>
                  <a:pt x="1251519" y="141721"/>
                </a:lnTo>
                <a:lnTo>
                  <a:pt x="1275877" y="135451"/>
                </a:lnTo>
                <a:lnTo>
                  <a:pt x="1331053" y="135451"/>
                </a:lnTo>
                <a:lnTo>
                  <a:pt x="1325357" y="131307"/>
                </a:lnTo>
                <a:lnTo>
                  <a:pt x="1276453" y="122509"/>
                </a:lnTo>
                <a:close/>
              </a:path>
              <a:path w="1873250" h="391795">
                <a:moveTo>
                  <a:pt x="1377047" y="315854"/>
                </a:moveTo>
                <a:lnTo>
                  <a:pt x="1361832" y="338140"/>
                </a:lnTo>
                <a:lnTo>
                  <a:pt x="1345870" y="353733"/>
                </a:lnTo>
                <a:lnTo>
                  <a:pt x="1325690" y="362898"/>
                </a:lnTo>
                <a:lnTo>
                  <a:pt x="1297824" y="365894"/>
                </a:lnTo>
                <a:lnTo>
                  <a:pt x="1351564" y="365894"/>
                </a:lnTo>
                <a:lnTo>
                  <a:pt x="1369181" y="350070"/>
                </a:lnTo>
                <a:lnTo>
                  <a:pt x="1387172" y="322607"/>
                </a:lnTo>
                <a:lnTo>
                  <a:pt x="1377047" y="315854"/>
                </a:lnTo>
                <a:close/>
              </a:path>
              <a:path w="1873250" h="391795">
                <a:moveTo>
                  <a:pt x="1331053" y="135451"/>
                </a:moveTo>
                <a:lnTo>
                  <a:pt x="1275877" y="135451"/>
                </a:lnTo>
                <a:lnTo>
                  <a:pt x="1301895" y="143284"/>
                </a:lnTo>
                <a:lnTo>
                  <a:pt x="1317483" y="163552"/>
                </a:lnTo>
                <a:lnTo>
                  <a:pt x="1325060" y="191411"/>
                </a:lnTo>
                <a:lnTo>
                  <a:pt x="1327048" y="222014"/>
                </a:lnTo>
                <a:lnTo>
                  <a:pt x="1214057" y="223124"/>
                </a:lnTo>
                <a:lnTo>
                  <a:pt x="1380563" y="223124"/>
                </a:lnTo>
                <a:lnTo>
                  <a:pt x="1375964" y="189375"/>
                </a:lnTo>
                <a:lnTo>
                  <a:pt x="1357878" y="154965"/>
                </a:lnTo>
                <a:lnTo>
                  <a:pt x="1331053" y="135451"/>
                </a:lnTo>
                <a:close/>
              </a:path>
              <a:path w="1873250" h="391795">
                <a:moveTo>
                  <a:pt x="1490593" y="126456"/>
                </a:moveTo>
                <a:lnTo>
                  <a:pt x="1400648" y="132634"/>
                </a:lnTo>
                <a:lnTo>
                  <a:pt x="1400648" y="143315"/>
                </a:lnTo>
                <a:lnTo>
                  <a:pt x="1408282" y="144319"/>
                </a:lnTo>
                <a:lnTo>
                  <a:pt x="1415701" y="146328"/>
                </a:lnTo>
                <a:lnTo>
                  <a:pt x="1443390" y="182078"/>
                </a:lnTo>
                <a:lnTo>
                  <a:pt x="1443390" y="343424"/>
                </a:lnTo>
                <a:lnTo>
                  <a:pt x="1413611" y="372093"/>
                </a:lnTo>
                <a:lnTo>
                  <a:pt x="1403475" y="372648"/>
                </a:lnTo>
                <a:lnTo>
                  <a:pt x="1403475" y="383883"/>
                </a:lnTo>
                <a:lnTo>
                  <a:pt x="1546246" y="383883"/>
                </a:lnTo>
                <a:lnTo>
                  <a:pt x="1546246" y="372648"/>
                </a:lnTo>
                <a:lnTo>
                  <a:pt x="1537374" y="371911"/>
                </a:lnTo>
                <a:lnTo>
                  <a:pt x="1527555" y="370535"/>
                </a:lnTo>
                <a:lnTo>
                  <a:pt x="1495470" y="349213"/>
                </a:lnTo>
                <a:lnTo>
                  <a:pt x="1494519" y="340596"/>
                </a:lnTo>
                <a:lnTo>
                  <a:pt x="1494519" y="185460"/>
                </a:lnTo>
                <a:lnTo>
                  <a:pt x="1502122" y="174532"/>
                </a:lnTo>
                <a:lnTo>
                  <a:pt x="1508198" y="168612"/>
                </a:lnTo>
                <a:lnTo>
                  <a:pt x="1494519" y="168612"/>
                </a:lnTo>
                <a:lnTo>
                  <a:pt x="1494519" y="130393"/>
                </a:lnTo>
                <a:lnTo>
                  <a:pt x="1490593" y="126456"/>
                </a:lnTo>
                <a:close/>
              </a:path>
              <a:path w="1873250" h="391795">
                <a:moveTo>
                  <a:pt x="1604854" y="148937"/>
                </a:moveTo>
                <a:lnTo>
                  <a:pt x="1550727" y="148937"/>
                </a:lnTo>
                <a:lnTo>
                  <a:pt x="1550727" y="156236"/>
                </a:lnTo>
                <a:lnTo>
                  <a:pt x="1546790" y="160749"/>
                </a:lnTo>
                <a:lnTo>
                  <a:pt x="1546790" y="166361"/>
                </a:lnTo>
                <a:lnTo>
                  <a:pt x="1549005" y="178634"/>
                </a:lnTo>
                <a:lnTo>
                  <a:pt x="1555227" y="187015"/>
                </a:lnTo>
                <a:lnTo>
                  <a:pt x="1564822" y="191814"/>
                </a:lnTo>
                <a:lnTo>
                  <a:pt x="1577156" y="193344"/>
                </a:lnTo>
                <a:lnTo>
                  <a:pt x="1589878" y="190576"/>
                </a:lnTo>
                <a:lnTo>
                  <a:pt x="1599226" y="183011"/>
                </a:lnTo>
                <a:lnTo>
                  <a:pt x="1604988" y="171757"/>
                </a:lnTo>
                <a:lnTo>
                  <a:pt x="1606952" y="157906"/>
                </a:lnTo>
                <a:lnTo>
                  <a:pt x="1604854" y="148937"/>
                </a:lnTo>
                <a:close/>
              </a:path>
              <a:path w="1873250" h="391795">
                <a:moveTo>
                  <a:pt x="1571543" y="123640"/>
                </a:moveTo>
                <a:lnTo>
                  <a:pt x="1553127" y="126318"/>
                </a:lnTo>
                <a:lnTo>
                  <a:pt x="1533810" y="134531"/>
                </a:lnTo>
                <a:lnTo>
                  <a:pt x="1514389" y="148541"/>
                </a:lnTo>
                <a:lnTo>
                  <a:pt x="1495661" y="168612"/>
                </a:lnTo>
                <a:lnTo>
                  <a:pt x="1508198" y="168612"/>
                </a:lnTo>
                <a:lnTo>
                  <a:pt x="1514413" y="162557"/>
                </a:lnTo>
                <a:lnTo>
                  <a:pt x="1530808" y="152904"/>
                </a:lnTo>
                <a:lnTo>
                  <a:pt x="1550727" y="148937"/>
                </a:lnTo>
                <a:lnTo>
                  <a:pt x="1604854" y="148937"/>
                </a:lnTo>
                <a:lnTo>
                  <a:pt x="1603873" y="144742"/>
                </a:lnTo>
                <a:lnTo>
                  <a:pt x="1595783" y="133827"/>
                </a:lnTo>
                <a:lnTo>
                  <a:pt x="1584427" y="126388"/>
                </a:lnTo>
                <a:lnTo>
                  <a:pt x="1571543" y="123640"/>
                </a:lnTo>
                <a:close/>
              </a:path>
              <a:path w="1873250" h="391795">
                <a:moveTo>
                  <a:pt x="1744627" y="122509"/>
                </a:moveTo>
                <a:lnTo>
                  <a:pt x="1700800" y="128934"/>
                </a:lnTo>
                <a:lnTo>
                  <a:pt x="1664549" y="147203"/>
                </a:lnTo>
                <a:lnTo>
                  <a:pt x="1637116" y="175804"/>
                </a:lnTo>
                <a:lnTo>
                  <a:pt x="1619745" y="213227"/>
                </a:lnTo>
                <a:lnTo>
                  <a:pt x="1613678" y="257960"/>
                </a:lnTo>
                <a:lnTo>
                  <a:pt x="1624041" y="313725"/>
                </a:lnTo>
                <a:lnTo>
                  <a:pt x="1651898" y="355837"/>
                </a:lnTo>
                <a:lnTo>
                  <a:pt x="1692401" y="382454"/>
                </a:lnTo>
                <a:lnTo>
                  <a:pt x="1740700" y="391736"/>
                </a:lnTo>
                <a:lnTo>
                  <a:pt x="1787031" y="384593"/>
                </a:lnTo>
                <a:lnTo>
                  <a:pt x="1797783" y="378815"/>
                </a:lnTo>
                <a:lnTo>
                  <a:pt x="1744083" y="378815"/>
                </a:lnTo>
                <a:lnTo>
                  <a:pt x="1710290" y="368637"/>
                </a:lnTo>
                <a:lnTo>
                  <a:pt x="1687452" y="341230"/>
                </a:lnTo>
                <a:lnTo>
                  <a:pt x="1674519" y="301281"/>
                </a:lnTo>
                <a:lnTo>
                  <a:pt x="1670441" y="253479"/>
                </a:lnTo>
                <a:lnTo>
                  <a:pt x="1673728" y="212504"/>
                </a:lnTo>
                <a:lnTo>
                  <a:pt x="1685343" y="174435"/>
                </a:lnTo>
                <a:lnTo>
                  <a:pt x="1707918" y="146382"/>
                </a:lnTo>
                <a:lnTo>
                  <a:pt x="1744083" y="135451"/>
                </a:lnTo>
                <a:lnTo>
                  <a:pt x="1800715" y="135451"/>
                </a:lnTo>
                <a:lnTo>
                  <a:pt x="1788181" y="129012"/>
                </a:lnTo>
                <a:lnTo>
                  <a:pt x="1744627" y="122509"/>
                </a:lnTo>
                <a:close/>
              </a:path>
              <a:path w="1873250" h="391795">
                <a:moveTo>
                  <a:pt x="1800715" y="135451"/>
                </a:moveTo>
                <a:lnTo>
                  <a:pt x="1744083" y="135451"/>
                </a:lnTo>
                <a:lnTo>
                  <a:pt x="1778323" y="145771"/>
                </a:lnTo>
                <a:lnTo>
                  <a:pt x="1800502" y="172901"/>
                </a:lnTo>
                <a:lnTo>
                  <a:pt x="1812461" y="211099"/>
                </a:lnTo>
                <a:lnTo>
                  <a:pt x="1816038" y="254620"/>
                </a:lnTo>
                <a:lnTo>
                  <a:pt x="1811831" y="302478"/>
                </a:lnTo>
                <a:lnTo>
                  <a:pt x="1798822" y="342009"/>
                </a:lnTo>
                <a:lnTo>
                  <a:pt x="1776432" y="368894"/>
                </a:lnTo>
                <a:lnTo>
                  <a:pt x="1744083" y="378815"/>
                </a:lnTo>
                <a:lnTo>
                  <a:pt x="1797783" y="378815"/>
                </a:lnTo>
                <a:lnTo>
                  <a:pt x="1850739" y="334807"/>
                </a:lnTo>
                <a:lnTo>
                  <a:pt x="1867201" y="297067"/>
                </a:lnTo>
                <a:lnTo>
                  <a:pt x="1872714" y="254620"/>
                </a:lnTo>
                <a:lnTo>
                  <a:pt x="1872715" y="253479"/>
                </a:lnTo>
                <a:lnTo>
                  <a:pt x="1867018" y="211654"/>
                </a:lnTo>
                <a:lnTo>
                  <a:pt x="1850345" y="175449"/>
                </a:lnTo>
                <a:lnTo>
                  <a:pt x="1823743" y="147280"/>
                </a:lnTo>
                <a:lnTo>
                  <a:pt x="1800715" y="135451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>
            <a:extLst>
              <a:ext uri="{FF2B5EF4-FFF2-40B4-BE49-F238E27FC236}">
                <a16:creationId xmlns:a16="http://schemas.microsoft.com/office/drawing/2014/main" id="{C212E678-115C-7F0A-AAA3-39F04F24DDC5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941299" y="9988987"/>
            <a:ext cx="1870927" cy="171115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B520BA08-BBE6-DE9C-DF29-2020C8720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050" y="625475"/>
            <a:ext cx="10578465" cy="5755422"/>
          </a:xfrm>
        </p:spPr>
        <p:txBody>
          <a:bodyPr/>
          <a:lstStyle/>
          <a:p>
            <a:r>
              <a:rPr lang="en-GB" dirty="0"/>
              <a:t>Uniform</a:t>
            </a:r>
            <a:br>
              <a:rPr lang="en-GB" dirty="0"/>
            </a:br>
            <a:r>
              <a:rPr lang="en-GB" sz="1800" dirty="0"/>
              <a:t> </a:t>
            </a:r>
            <a:br>
              <a:rPr lang="en-GB" dirty="0"/>
            </a:br>
            <a:r>
              <a:rPr lang="en-GB" sz="6600" b="0" dirty="0"/>
              <a:t>*Black shoes/Trainers</a:t>
            </a:r>
            <a:br>
              <a:rPr lang="en-GB" sz="6600" b="0" dirty="0"/>
            </a:br>
            <a:r>
              <a:rPr lang="en-GB" sz="6600" b="0" dirty="0"/>
              <a:t>*Ties</a:t>
            </a:r>
            <a:br>
              <a:rPr lang="en-GB" sz="6600" b="0" dirty="0"/>
            </a:br>
            <a:r>
              <a:rPr lang="en-GB" sz="6600" b="0" dirty="0"/>
              <a:t>*PE Kit</a:t>
            </a:r>
            <a:br>
              <a:rPr lang="en-GB" sz="6600" b="0" dirty="0"/>
            </a:br>
            <a:r>
              <a:rPr lang="en-GB" sz="6600" b="0" dirty="0"/>
              <a:t>*Forest School kit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443676C-9D30-7F22-6A76-F95F8573EBFB}"/>
              </a:ext>
            </a:extLst>
          </p:cNvPr>
          <p:cNvSpPr txBox="1"/>
          <p:nvPr/>
        </p:nvSpPr>
        <p:spPr>
          <a:xfrm>
            <a:off x="11533329" y="3151588"/>
            <a:ext cx="100490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b="0" dirty="0">
                <a:solidFill>
                  <a:schemeClr val="bg1"/>
                </a:solidFill>
              </a:rPr>
              <a:t>***Labels***</a:t>
            </a:r>
            <a:endParaRPr lang="en-GB" sz="540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0C87C4-2574-C572-0D3D-CE5F68C49E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30367" y="4367518"/>
            <a:ext cx="5475781" cy="4411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24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0CD748-B6A1-04E3-76A8-800E8EC60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>
            <a:extLst>
              <a:ext uri="{FF2B5EF4-FFF2-40B4-BE49-F238E27FC236}">
                <a16:creationId xmlns:a16="http://schemas.microsoft.com/office/drawing/2014/main" id="{D5A88359-33DC-D4F0-6E02-DC6587AD4428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88236" y="9720105"/>
            <a:ext cx="390602" cy="115914"/>
          </a:xfrm>
          <a:prstGeom prst="rect">
            <a:avLst/>
          </a:prstGeom>
        </p:spPr>
      </p:pic>
      <p:grpSp>
        <p:nvGrpSpPr>
          <p:cNvPr id="5" name="object 5">
            <a:extLst>
              <a:ext uri="{FF2B5EF4-FFF2-40B4-BE49-F238E27FC236}">
                <a16:creationId xmlns:a16="http://schemas.microsoft.com/office/drawing/2014/main" id="{FB75B807-9925-5DFF-C0AB-FFDD8CC754BA}"/>
              </a:ext>
            </a:extLst>
          </p:cNvPr>
          <p:cNvGrpSpPr/>
          <p:nvPr/>
        </p:nvGrpSpPr>
        <p:grpSpPr>
          <a:xfrm>
            <a:off x="16027097" y="9718579"/>
            <a:ext cx="247015" cy="119380"/>
            <a:chOff x="16027097" y="9718579"/>
            <a:chExt cx="247015" cy="119380"/>
          </a:xfrm>
        </p:grpSpPr>
        <p:pic>
          <p:nvPicPr>
            <p:cNvPr id="6" name="object 6">
              <a:extLst>
                <a:ext uri="{FF2B5EF4-FFF2-40B4-BE49-F238E27FC236}">
                  <a16:creationId xmlns:a16="http://schemas.microsoft.com/office/drawing/2014/main" id="{428C8F20-324E-CA1B-B9AB-C1A44CE1FAB6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027097" y="9718579"/>
              <a:ext cx="117598" cy="119200"/>
            </a:xfrm>
            <a:prstGeom prst="rect">
              <a:avLst/>
            </a:prstGeom>
          </p:spPr>
        </p:pic>
        <p:pic>
          <p:nvPicPr>
            <p:cNvPr id="7" name="object 7">
              <a:extLst>
                <a:ext uri="{FF2B5EF4-FFF2-40B4-BE49-F238E27FC236}">
                  <a16:creationId xmlns:a16="http://schemas.microsoft.com/office/drawing/2014/main" id="{D89239AB-0198-1582-8FB8-A223A41ABA31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64045" y="9720331"/>
              <a:ext cx="68385" cy="115692"/>
            </a:xfrm>
            <a:prstGeom prst="rect">
              <a:avLst/>
            </a:prstGeom>
          </p:spPr>
        </p:pic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6AF4FE48-AF19-2DF1-752C-CA665B59F214}"/>
                </a:ext>
              </a:extLst>
            </p:cNvPr>
            <p:cNvSpPr/>
            <p:nvPr/>
          </p:nvSpPr>
          <p:spPr>
            <a:xfrm>
              <a:off x="16253051" y="9755643"/>
              <a:ext cx="20955" cy="82550"/>
            </a:xfrm>
            <a:custGeom>
              <a:avLst/>
              <a:gdLst/>
              <a:ahLst/>
              <a:cxnLst/>
              <a:rect l="l" t="t" r="r" b="b"/>
              <a:pathLst>
                <a:path w="20955" h="82550">
                  <a:moveTo>
                    <a:pt x="16146" y="61359"/>
                  </a:moveTo>
                  <a:lnTo>
                    <a:pt x="4638" y="61359"/>
                  </a:lnTo>
                  <a:lnTo>
                    <a:pt x="0" y="65997"/>
                  </a:lnTo>
                  <a:lnTo>
                    <a:pt x="0" y="77495"/>
                  </a:lnTo>
                  <a:lnTo>
                    <a:pt x="4638" y="82133"/>
                  </a:lnTo>
                  <a:lnTo>
                    <a:pt x="16146" y="82133"/>
                  </a:lnTo>
                  <a:lnTo>
                    <a:pt x="20774" y="77495"/>
                  </a:lnTo>
                  <a:lnTo>
                    <a:pt x="20774" y="65997"/>
                  </a:lnTo>
                  <a:lnTo>
                    <a:pt x="16146" y="61359"/>
                  </a:lnTo>
                  <a:close/>
                </a:path>
                <a:path w="20955" h="82550">
                  <a:moveTo>
                    <a:pt x="16146" y="0"/>
                  </a:moveTo>
                  <a:lnTo>
                    <a:pt x="4638" y="0"/>
                  </a:lnTo>
                  <a:lnTo>
                    <a:pt x="0" y="4638"/>
                  </a:lnTo>
                  <a:lnTo>
                    <a:pt x="0" y="16135"/>
                  </a:lnTo>
                  <a:lnTo>
                    <a:pt x="4638" y="20774"/>
                  </a:lnTo>
                  <a:lnTo>
                    <a:pt x="16146" y="20774"/>
                  </a:lnTo>
                  <a:lnTo>
                    <a:pt x="20774" y="16135"/>
                  </a:lnTo>
                  <a:lnTo>
                    <a:pt x="20774" y="4638"/>
                  </a:lnTo>
                  <a:lnTo>
                    <a:pt x="16146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>
            <a:extLst>
              <a:ext uri="{FF2B5EF4-FFF2-40B4-BE49-F238E27FC236}">
                <a16:creationId xmlns:a16="http://schemas.microsoft.com/office/drawing/2014/main" id="{D88BC313-DDF7-F99F-DC37-06D31F9C15A6}"/>
              </a:ext>
            </a:extLst>
          </p:cNvPr>
          <p:cNvGrpSpPr/>
          <p:nvPr/>
        </p:nvGrpSpPr>
        <p:grpSpPr>
          <a:xfrm>
            <a:off x="16424527" y="9395747"/>
            <a:ext cx="408305" cy="764540"/>
            <a:chOff x="16424527" y="9395747"/>
            <a:chExt cx="408305" cy="764540"/>
          </a:xfrm>
        </p:grpSpPr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7D8F3607-5A4E-240B-4684-423082206AC2}"/>
                </a:ext>
              </a:extLst>
            </p:cNvPr>
            <p:cNvSpPr/>
            <p:nvPr/>
          </p:nvSpPr>
          <p:spPr>
            <a:xfrm>
              <a:off x="16424527" y="9395747"/>
              <a:ext cx="187960" cy="764540"/>
            </a:xfrm>
            <a:custGeom>
              <a:avLst/>
              <a:gdLst/>
              <a:ahLst/>
              <a:cxnLst/>
              <a:rect l="l" t="t" r="r" b="b"/>
              <a:pathLst>
                <a:path w="187959" h="764540">
                  <a:moveTo>
                    <a:pt x="187763" y="0"/>
                  </a:moveTo>
                  <a:lnTo>
                    <a:pt x="0" y="157314"/>
                  </a:lnTo>
                  <a:lnTo>
                    <a:pt x="0" y="619269"/>
                  </a:lnTo>
                  <a:lnTo>
                    <a:pt x="187774" y="764353"/>
                  </a:lnTo>
                  <a:lnTo>
                    <a:pt x="187774" y="0"/>
                  </a:lnTo>
                  <a:close/>
                </a:path>
              </a:pathLst>
            </a:custGeom>
            <a:solidFill>
              <a:srgbClr val="8E41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1799AFBA-81DE-CE65-EF20-E04EEE26F4DE}"/>
                </a:ext>
              </a:extLst>
            </p:cNvPr>
            <p:cNvSpPr/>
            <p:nvPr/>
          </p:nvSpPr>
          <p:spPr>
            <a:xfrm>
              <a:off x="16632274" y="9467325"/>
              <a:ext cx="131445" cy="328930"/>
            </a:xfrm>
            <a:custGeom>
              <a:avLst/>
              <a:gdLst/>
              <a:ahLst/>
              <a:cxnLst/>
              <a:rect l="l" t="t" r="r" b="b"/>
              <a:pathLst>
                <a:path w="131444" h="328929">
                  <a:moveTo>
                    <a:pt x="38655" y="0"/>
                  </a:moveTo>
                  <a:lnTo>
                    <a:pt x="18732" y="14272"/>
                  </a:lnTo>
                  <a:lnTo>
                    <a:pt x="0" y="47499"/>
                  </a:lnTo>
                  <a:lnTo>
                    <a:pt x="0" y="328737"/>
                  </a:lnTo>
                  <a:lnTo>
                    <a:pt x="10392" y="188914"/>
                  </a:lnTo>
                  <a:lnTo>
                    <a:pt x="27535" y="109814"/>
                  </a:lnTo>
                  <a:lnTo>
                    <a:pt x="63743" y="62194"/>
                  </a:lnTo>
                  <a:lnTo>
                    <a:pt x="131325" y="16809"/>
                  </a:lnTo>
                  <a:lnTo>
                    <a:pt x="72083" y="1804"/>
                  </a:lnTo>
                  <a:lnTo>
                    <a:pt x="38655" y="0"/>
                  </a:lnTo>
                  <a:close/>
                </a:path>
              </a:pathLst>
            </a:custGeom>
            <a:solidFill>
              <a:srgbClr val="A774B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F9FD9CD5-829F-7C8E-0CE5-FCF51CD23DEE}"/>
                </a:ext>
              </a:extLst>
            </p:cNvPr>
            <p:cNvSpPr/>
            <p:nvPr/>
          </p:nvSpPr>
          <p:spPr>
            <a:xfrm>
              <a:off x="16626837" y="9571182"/>
              <a:ext cx="205740" cy="353060"/>
            </a:xfrm>
            <a:custGeom>
              <a:avLst/>
              <a:gdLst/>
              <a:ahLst/>
              <a:cxnLst/>
              <a:rect l="l" t="t" r="r" b="b"/>
              <a:pathLst>
                <a:path w="205740" h="353059">
                  <a:moveTo>
                    <a:pt x="205603" y="0"/>
                  </a:moveTo>
                  <a:lnTo>
                    <a:pt x="76942" y="17317"/>
                  </a:lnTo>
                  <a:lnTo>
                    <a:pt x="14326" y="59854"/>
                  </a:lnTo>
                  <a:lnTo>
                    <a:pt x="0" y="160696"/>
                  </a:lnTo>
                  <a:lnTo>
                    <a:pt x="16206" y="352931"/>
                  </a:lnTo>
                  <a:lnTo>
                    <a:pt x="19165" y="225420"/>
                  </a:lnTo>
                  <a:lnTo>
                    <a:pt x="39880" y="146152"/>
                  </a:lnTo>
                  <a:lnTo>
                    <a:pt x="96108" y="82041"/>
                  </a:lnTo>
                  <a:lnTo>
                    <a:pt x="205603" y="0"/>
                  </a:lnTo>
                  <a:close/>
                </a:path>
              </a:pathLst>
            </a:custGeom>
            <a:solidFill>
              <a:srgbClr val="BA94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id="{07B5FD38-2373-BBD5-218F-85C888025914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454694" y="9631765"/>
              <a:ext cx="103169" cy="164686"/>
            </a:xfrm>
            <a:prstGeom prst="rect">
              <a:avLst/>
            </a:prstGeom>
          </p:spPr>
        </p:pic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8B088A28-236E-A3AC-5C12-BDD82E541488}"/>
              </a:ext>
            </a:extLst>
          </p:cNvPr>
          <p:cNvSpPr/>
          <p:nvPr/>
        </p:nvSpPr>
        <p:spPr>
          <a:xfrm>
            <a:off x="16942009" y="9499140"/>
            <a:ext cx="1873250" cy="391795"/>
          </a:xfrm>
          <a:custGeom>
            <a:avLst/>
            <a:gdLst/>
            <a:ahLst/>
            <a:cxnLst/>
            <a:rect l="l" t="t" r="r" b="b"/>
            <a:pathLst>
              <a:path w="1873250" h="391795">
                <a:moveTo>
                  <a:pt x="240702" y="196726"/>
                </a:moveTo>
                <a:lnTo>
                  <a:pt x="161848" y="196726"/>
                </a:lnTo>
                <a:lnTo>
                  <a:pt x="201213" y="205848"/>
                </a:lnTo>
                <a:lnTo>
                  <a:pt x="224665" y="229245"/>
                </a:lnTo>
                <a:lnTo>
                  <a:pt x="236947" y="260969"/>
                </a:lnTo>
                <a:lnTo>
                  <a:pt x="242798" y="295069"/>
                </a:lnTo>
                <a:lnTo>
                  <a:pt x="251714" y="336711"/>
                </a:lnTo>
                <a:lnTo>
                  <a:pt x="266473" y="366394"/>
                </a:lnTo>
                <a:lnTo>
                  <a:pt x="288080" y="384168"/>
                </a:lnTo>
                <a:lnTo>
                  <a:pt x="317540" y="390082"/>
                </a:lnTo>
                <a:lnTo>
                  <a:pt x="349050" y="385214"/>
                </a:lnTo>
                <a:lnTo>
                  <a:pt x="370115" y="370541"/>
                </a:lnTo>
                <a:lnTo>
                  <a:pt x="374497" y="361402"/>
                </a:lnTo>
                <a:lnTo>
                  <a:pt x="346795" y="361402"/>
                </a:lnTo>
                <a:lnTo>
                  <a:pt x="339437" y="360745"/>
                </a:lnTo>
                <a:lnTo>
                  <a:pt x="311556" y="313719"/>
                </a:lnTo>
                <a:lnTo>
                  <a:pt x="307304" y="292688"/>
                </a:lnTo>
                <a:lnTo>
                  <a:pt x="302840" y="271023"/>
                </a:lnTo>
                <a:lnTo>
                  <a:pt x="297320" y="248411"/>
                </a:lnTo>
                <a:lnTo>
                  <a:pt x="283035" y="222361"/>
                </a:lnTo>
                <a:lnTo>
                  <a:pt x="260579" y="204851"/>
                </a:lnTo>
                <a:lnTo>
                  <a:pt x="240702" y="196726"/>
                </a:lnTo>
                <a:close/>
              </a:path>
              <a:path w="1873250" h="391795">
                <a:moveTo>
                  <a:pt x="196140" y="0"/>
                </a:moveTo>
                <a:lnTo>
                  <a:pt x="0" y="0"/>
                </a:lnTo>
                <a:lnTo>
                  <a:pt x="0" y="12366"/>
                </a:lnTo>
                <a:lnTo>
                  <a:pt x="9150" y="13348"/>
                </a:lnTo>
                <a:lnTo>
                  <a:pt x="20208" y="15233"/>
                </a:lnTo>
                <a:lnTo>
                  <a:pt x="57145" y="39342"/>
                </a:lnTo>
                <a:lnTo>
                  <a:pt x="57893" y="337225"/>
                </a:lnTo>
                <a:lnTo>
                  <a:pt x="57064" y="346122"/>
                </a:lnTo>
                <a:lnTo>
                  <a:pt x="21268" y="369259"/>
                </a:lnTo>
                <a:lnTo>
                  <a:pt x="0" y="371507"/>
                </a:lnTo>
                <a:lnTo>
                  <a:pt x="0" y="383883"/>
                </a:lnTo>
                <a:lnTo>
                  <a:pt x="175910" y="383883"/>
                </a:lnTo>
                <a:lnTo>
                  <a:pt x="175910" y="371507"/>
                </a:lnTo>
                <a:lnTo>
                  <a:pt x="166253" y="370700"/>
                </a:lnTo>
                <a:lnTo>
                  <a:pt x="154331" y="369259"/>
                </a:lnTo>
                <a:lnTo>
                  <a:pt x="118287" y="346122"/>
                </a:lnTo>
                <a:lnTo>
                  <a:pt x="117462" y="337225"/>
                </a:lnTo>
                <a:lnTo>
                  <a:pt x="117462" y="196726"/>
                </a:lnTo>
                <a:lnTo>
                  <a:pt x="240702" y="196726"/>
                </a:lnTo>
                <a:lnTo>
                  <a:pt x="235275" y="194508"/>
                </a:lnTo>
                <a:lnTo>
                  <a:pt x="212443" y="189962"/>
                </a:lnTo>
                <a:lnTo>
                  <a:pt x="212443" y="184350"/>
                </a:lnTo>
                <a:lnTo>
                  <a:pt x="223816" y="180423"/>
                </a:lnTo>
                <a:lnTo>
                  <a:pt x="117462" y="180423"/>
                </a:lnTo>
                <a:lnTo>
                  <a:pt x="117462" y="15706"/>
                </a:lnTo>
                <a:lnTo>
                  <a:pt x="266037" y="15706"/>
                </a:lnTo>
                <a:lnTo>
                  <a:pt x="238897" y="4908"/>
                </a:lnTo>
                <a:lnTo>
                  <a:pt x="196140" y="0"/>
                </a:lnTo>
                <a:close/>
              </a:path>
              <a:path w="1873250" h="391795">
                <a:moveTo>
                  <a:pt x="385569" y="299561"/>
                </a:moveTo>
                <a:lnTo>
                  <a:pt x="370952" y="299561"/>
                </a:lnTo>
                <a:lnTo>
                  <a:pt x="370952" y="311372"/>
                </a:lnTo>
                <a:lnTo>
                  <a:pt x="369387" y="336258"/>
                </a:lnTo>
                <a:lnTo>
                  <a:pt x="364767" y="351559"/>
                </a:lnTo>
                <a:lnTo>
                  <a:pt x="357200" y="359275"/>
                </a:lnTo>
                <a:lnTo>
                  <a:pt x="346795" y="361402"/>
                </a:lnTo>
                <a:lnTo>
                  <a:pt x="374497" y="361402"/>
                </a:lnTo>
                <a:lnTo>
                  <a:pt x="381900" y="345961"/>
                </a:lnTo>
                <a:lnTo>
                  <a:pt x="385569" y="311372"/>
                </a:lnTo>
                <a:lnTo>
                  <a:pt x="385569" y="299561"/>
                </a:lnTo>
                <a:close/>
              </a:path>
              <a:path w="1873250" h="391795">
                <a:moveTo>
                  <a:pt x="266037" y="15706"/>
                </a:moveTo>
                <a:lnTo>
                  <a:pt x="166916" y="15706"/>
                </a:lnTo>
                <a:lnTo>
                  <a:pt x="197500" y="19518"/>
                </a:lnTo>
                <a:lnTo>
                  <a:pt x="223122" y="32712"/>
                </a:lnTo>
                <a:lnTo>
                  <a:pt x="240732" y="57923"/>
                </a:lnTo>
                <a:lnTo>
                  <a:pt x="247280" y="97787"/>
                </a:lnTo>
                <a:lnTo>
                  <a:pt x="239395" y="137725"/>
                </a:lnTo>
                <a:lnTo>
                  <a:pt x="218340" y="163128"/>
                </a:lnTo>
                <a:lnTo>
                  <a:pt x="188012" y="176520"/>
                </a:lnTo>
                <a:lnTo>
                  <a:pt x="152309" y="180423"/>
                </a:lnTo>
                <a:lnTo>
                  <a:pt x="223816" y="180423"/>
                </a:lnTo>
                <a:lnTo>
                  <a:pt x="245523" y="172928"/>
                </a:lnTo>
                <a:lnTo>
                  <a:pt x="279402" y="154192"/>
                </a:lnTo>
                <a:lnTo>
                  <a:pt x="305801" y="126086"/>
                </a:lnTo>
                <a:lnTo>
                  <a:pt x="316440" y="86552"/>
                </a:lnTo>
                <a:lnTo>
                  <a:pt x="305630" y="47182"/>
                </a:lnTo>
                <a:lnTo>
                  <a:pt x="277588" y="20301"/>
                </a:lnTo>
                <a:lnTo>
                  <a:pt x="266037" y="15706"/>
                </a:lnTo>
                <a:close/>
              </a:path>
              <a:path w="1873250" h="391795">
                <a:moveTo>
                  <a:pt x="526088" y="122509"/>
                </a:moveTo>
                <a:lnTo>
                  <a:pt x="482247" y="128934"/>
                </a:lnTo>
                <a:lnTo>
                  <a:pt x="445989" y="147203"/>
                </a:lnTo>
                <a:lnTo>
                  <a:pt x="418554" y="175804"/>
                </a:lnTo>
                <a:lnTo>
                  <a:pt x="401184" y="213227"/>
                </a:lnTo>
                <a:lnTo>
                  <a:pt x="395118" y="257960"/>
                </a:lnTo>
                <a:lnTo>
                  <a:pt x="401854" y="303605"/>
                </a:lnTo>
                <a:lnTo>
                  <a:pt x="420408" y="340748"/>
                </a:lnTo>
                <a:lnTo>
                  <a:pt x="448298" y="368446"/>
                </a:lnTo>
                <a:lnTo>
                  <a:pt x="483043" y="385757"/>
                </a:lnTo>
                <a:lnTo>
                  <a:pt x="522162" y="391736"/>
                </a:lnTo>
                <a:lnTo>
                  <a:pt x="568492" y="384593"/>
                </a:lnTo>
                <a:lnTo>
                  <a:pt x="579244" y="378815"/>
                </a:lnTo>
                <a:lnTo>
                  <a:pt x="525502" y="378815"/>
                </a:lnTo>
                <a:lnTo>
                  <a:pt x="491719" y="368637"/>
                </a:lnTo>
                <a:lnTo>
                  <a:pt x="468891" y="341230"/>
                </a:lnTo>
                <a:lnTo>
                  <a:pt x="455966" y="301281"/>
                </a:lnTo>
                <a:lnTo>
                  <a:pt x="451891" y="253479"/>
                </a:lnTo>
                <a:lnTo>
                  <a:pt x="455175" y="212504"/>
                </a:lnTo>
                <a:lnTo>
                  <a:pt x="466782" y="174435"/>
                </a:lnTo>
                <a:lnTo>
                  <a:pt x="489347" y="146382"/>
                </a:lnTo>
                <a:lnTo>
                  <a:pt x="525502" y="135451"/>
                </a:lnTo>
                <a:lnTo>
                  <a:pt x="582163" y="135451"/>
                </a:lnTo>
                <a:lnTo>
                  <a:pt x="569630" y="129012"/>
                </a:lnTo>
                <a:lnTo>
                  <a:pt x="526088" y="122509"/>
                </a:lnTo>
                <a:close/>
              </a:path>
              <a:path w="1873250" h="391795">
                <a:moveTo>
                  <a:pt x="582163" y="135451"/>
                </a:moveTo>
                <a:lnTo>
                  <a:pt x="525502" y="135451"/>
                </a:lnTo>
                <a:lnTo>
                  <a:pt x="559760" y="145771"/>
                </a:lnTo>
                <a:lnTo>
                  <a:pt x="581937" y="172901"/>
                </a:lnTo>
                <a:lnTo>
                  <a:pt x="593886" y="211099"/>
                </a:lnTo>
                <a:lnTo>
                  <a:pt x="597458" y="254620"/>
                </a:lnTo>
                <a:lnTo>
                  <a:pt x="593252" y="302478"/>
                </a:lnTo>
                <a:lnTo>
                  <a:pt x="580245" y="342009"/>
                </a:lnTo>
                <a:lnTo>
                  <a:pt x="557856" y="368894"/>
                </a:lnTo>
                <a:lnTo>
                  <a:pt x="525502" y="378815"/>
                </a:lnTo>
                <a:lnTo>
                  <a:pt x="579244" y="378815"/>
                </a:lnTo>
                <a:lnTo>
                  <a:pt x="632201" y="334807"/>
                </a:lnTo>
                <a:lnTo>
                  <a:pt x="648663" y="297067"/>
                </a:lnTo>
                <a:lnTo>
                  <a:pt x="654176" y="254620"/>
                </a:lnTo>
                <a:lnTo>
                  <a:pt x="654176" y="253479"/>
                </a:lnTo>
                <a:lnTo>
                  <a:pt x="648476" y="211654"/>
                </a:lnTo>
                <a:lnTo>
                  <a:pt x="631798" y="175449"/>
                </a:lnTo>
                <a:lnTo>
                  <a:pt x="605191" y="147280"/>
                </a:lnTo>
                <a:lnTo>
                  <a:pt x="582163" y="135451"/>
                </a:lnTo>
                <a:close/>
              </a:path>
              <a:path w="1873250" h="391795">
                <a:moveTo>
                  <a:pt x="764961" y="126456"/>
                </a:moveTo>
                <a:lnTo>
                  <a:pt x="674482" y="132634"/>
                </a:lnTo>
                <a:lnTo>
                  <a:pt x="674482" y="143315"/>
                </a:lnTo>
                <a:lnTo>
                  <a:pt x="682270" y="144498"/>
                </a:lnTo>
                <a:lnTo>
                  <a:pt x="690069" y="146897"/>
                </a:lnTo>
                <a:lnTo>
                  <a:pt x="718313" y="180978"/>
                </a:lnTo>
                <a:lnTo>
                  <a:pt x="718313" y="343424"/>
                </a:lnTo>
                <a:lnTo>
                  <a:pt x="688534" y="372093"/>
                </a:lnTo>
                <a:lnTo>
                  <a:pt x="678398" y="372648"/>
                </a:lnTo>
                <a:lnTo>
                  <a:pt x="678398" y="383883"/>
                </a:lnTo>
                <a:lnTo>
                  <a:pt x="809933" y="383883"/>
                </a:lnTo>
                <a:lnTo>
                  <a:pt x="809933" y="372648"/>
                </a:lnTo>
                <a:lnTo>
                  <a:pt x="802894" y="371911"/>
                </a:lnTo>
                <a:lnTo>
                  <a:pt x="796649" y="370535"/>
                </a:lnTo>
                <a:lnTo>
                  <a:pt x="769502" y="340596"/>
                </a:lnTo>
                <a:lnTo>
                  <a:pt x="769442" y="187146"/>
                </a:lnTo>
                <a:lnTo>
                  <a:pt x="777244" y="176023"/>
                </a:lnTo>
                <a:lnTo>
                  <a:pt x="784467" y="169157"/>
                </a:lnTo>
                <a:lnTo>
                  <a:pt x="768898" y="169157"/>
                </a:lnTo>
                <a:lnTo>
                  <a:pt x="768898" y="130393"/>
                </a:lnTo>
                <a:lnTo>
                  <a:pt x="764961" y="126456"/>
                </a:lnTo>
                <a:close/>
              </a:path>
              <a:path w="1873250" h="391795">
                <a:moveTo>
                  <a:pt x="918337" y="147796"/>
                </a:moveTo>
                <a:lnTo>
                  <a:pt x="838026" y="147796"/>
                </a:lnTo>
                <a:lnTo>
                  <a:pt x="855344" y="151654"/>
                </a:lnTo>
                <a:lnTo>
                  <a:pt x="869860" y="163050"/>
                </a:lnTo>
                <a:lnTo>
                  <a:pt x="879841" y="181713"/>
                </a:lnTo>
                <a:lnTo>
                  <a:pt x="883554" y="207375"/>
                </a:lnTo>
                <a:lnTo>
                  <a:pt x="883554" y="343424"/>
                </a:lnTo>
                <a:lnTo>
                  <a:pt x="855460" y="372093"/>
                </a:lnTo>
                <a:lnTo>
                  <a:pt x="845335" y="372648"/>
                </a:lnTo>
                <a:lnTo>
                  <a:pt x="845335" y="383883"/>
                </a:lnTo>
                <a:lnTo>
                  <a:pt x="974630" y="383883"/>
                </a:lnTo>
                <a:lnTo>
                  <a:pt x="974630" y="372648"/>
                </a:lnTo>
                <a:lnTo>
                  <a:pt x="967555" y="371911"/>
                </a:lnTo>
                <a:lnTo>
                  <a:pt x="961413" y="370605"/>
                </a:lnTo>
                <a:lnTo>
                  <a:pt x="935269" y="340596"/>
                </a:lnTo>
                <a:lnTo>
                  <a:pt x="935269" y="186591"/>
                </a:lnTo>
                <a:lnTo>
                  <a:pt x="943063" y="175546"/>
                </a:lnTo>
                <a:lnTo>
                  <a:pt x="948070" y="170853"/>
                </a:lnTo>
                <a:lnTo>
                  <a:pt x="933584" y="170853"/>
                </a:lnTo>
                <a:lnTo>
                  <a:pt x="921699" y="150970"/>
                </a:lnTo>
                <a:lnTo>
                  <a:pt x="918337" y="147796"/>
                </a:lnTo>
                <a:close/>
              </a:path>
              <a:path w="1873250" h="391795">
                <a:moveTo>
                  <a:pt x="1082981" y="147796"/>
                </a:moveTo>
                <a:lnTo>
                  <a:pt x="1003843" y="147796"/>
                </a:lnTo>
                <a:lnTo>
                  <a:pt x="1021152" y="151654"/>
                </a:lnTo>
                <a:lnTo>
                  <a:pt x="1035670" y="163050"/>
                </a:lnTo>
                <a:lnTo>
                  <a:pt x="1045655" y="181713"/>
                </a:lnTo>
                <a:lnTo>
                  <a:pt x="1049371" y="207375"/>
                </a:lnTo>
                <a:lnTo>
                  <a:pt x="1049371" y="343424"/>
                </a:lnTo>
                <a:lnTo>
                  <a:pt x="1020146" y="372093"/>
                </a:lnTo>
                <a:lnTo>
                  <a:pt x="1010021" y="372648"/>
                </a:lnTo>
                <a:lnTo>
                  <a:pt x="1010021" y="383883"/>
                </a:lnTo>
                <a:lnTo>
                  <a:pt x="1142132" y="383883"/>
                </a:lnTo>
                <a:lnTo>
                  <a:pt x="1142132" y="372648"/>
                </a:lnTo>
                <a:lnTo>
                  <a:pt x="1134788" y="371911"/>
                </a:lnTo>
                <a:lnTo>
                  <a:pt x="1128066" y="370605"/>
                </a:lnTo>
                <a:lnTo>
                  <a:pt x="1101086" y="340596"/>
                </a:lnTo>
                <a:lnTo>
                  <a:pt x="1101086" y="214129"/>
                </a:lnTo>
                <a:lnTo>
                  <a:pt x="1096845" y="177294"/>
                </a:lnTo>
                <a:lnTo>
                  <a:pt x="1083595" y="148301"/>
                </a:lnTo>
                <a:lnTo>
                  <a:pt x="1082981" y="147796"/>
                </a:lnTo>
                <a:close/>
              </a:path>
              <a:path w="1873250" h="391795">
                <a:moveTo>
                  <a:pt x="1026900" y="122509"/>
                </a:moveTo>
                <a:lnTo>
                  <a:pt x="995161" y="126981"/>
                </a:lnTo>
                <a:lnTo>
                  <a:pt x="970751" y="138463"/>
                </a:lnTo>
                <a:lnTo>
                  <a:pt x="951087" y="154054"/>
                </a:lnTo>
                <a:lnTo>
                  <a:pt x="933584" y="170853"/>
                </a:lnTo>
                <a:lnTo>
                  <a:pt x="948070" y="170853"/>
                </a:lnTo>
                <a:lnTo>
                  <a:pt x="956701" y="162764"/>
                </a:lnTo>
                <a:lnTo>
                  <a:pt x="976767" y="152197"/>
                </a:lnTo>
                <a:lnTo>
                  <a:pt x="1003843" y="147796"/>
                </a:lnTo>
                <a:lnTo>
                  <a:pt x="1082981" y="147796"/>
                </a:lnTo>
                <a:lnTo>
                  <a:pt x="1060543" y="129318"/>
                </a:lnTo>
                <a:lnTo>
                  <a:pt x="1026900" y="122509"/>
                </a:lnTo>
                <a:close/>
              </a:path>
              <a:path w="1873250" h="391795">
                <a:moveTo>
                  <a:pt x="861083" y="122509"/>
                </a:moveTo>
                <a:lnTo>
                  <a:pt x="829627" y="126794"/>
                </a:lnTo>
                <a:lnTo>
                  <a:pt x="805924" y="137823"/>
                </a:lnTo>
                <a:lnTo>
                  <a:pt x="787179" y="152856"/>
                </a:lnTo>
                <a:lnTo>
                  <a:pt x="770594" y="169157"/>
                </a:lnTo>
                <a:lnTo>
                  <a:pt x="784467" y="169157"/>
                </a:lnTo>
                <a:lnTo>
                  <a:pt x="790890" y="163050"/>
                </a:lnTo>
                <a:lnTo>
                  <a:pt x="810958" y="152286"/>
                </a:lnTo>
                <a:lnTo>
                  <a:pt x="838026" y="147796"/>
                </a:lnTo>
                <a:lnTo>
                  <a:pt x="918337" y="147796"/>
                </a:lnTo>
                <a:lnTo>
                  <a:pt x="905548" y="135722"/>
                </a:lnTo>
                <a:lnTo>
                  <a:pt x="885290" y="125953"/>
                </a:lnTo>
                <a:lnTo>
                  <a:pt x="861083" y="122509"/>
                </a:lnTo>
                <a:close/>
              </a:path>
              <a:path w="1873250" h="391795">
                <a:moveTo>
                  <a:pt x="1276453" y="122509"/>
                </a:moveTo>
                <a:lnTo>
                  <a:pt x="1226463" y="133663"/>
                </a:lnTo>
                <a:lnTo>
                  <a:pt x="1189389" y="163262"/>
                </a:lnTo>
                <a:lnTo>
                  <a:pt x="1166334" y="205512"/>
                </a:lnTo>
                <a:lnTo>
                  <a:pt x="1158404" y="254620"/>
                </a:lnTo>
                <a:lnTo>
                  <a:pt x="1163174" y="297252"/>
                </a:lnTo>
                <a:lnTo>
                  <a:pt x="1177684" y="334543"/>
                </a:lnTo>
                <a:lnTo>
                  <a:pt x="1202231" y="364118"/>
                </a:lnTo>
                <a:lnTo>
                  <a:pt x="1237114" y="383604"/>
                </a:lnTo>
                <a:lnTo>
                  <a:pt x="1282631" y="390626"/>
                </a:lnTo>
                <a:lnTo>
                  <a:pt x="1316118" y="385610"/>
                </a:lnTo>
                <a:lnTo>
                  <a:pt x="1345232" y="371581"/>
                </a:lnTo>
                <a:lnTo>
                  <a:pt x="1351564" y="365894"/>
                </a:lnTo>
                <a:lnTo>
                  <a:pt x="1297824" y="365894"/>
                </a:lnTo>
                <a:lnTo>
                  <a:pt x="1259353" y="356684"/>
                </a:lnTo>
                <a:lnTo>
                  <a:pt x="1233378" y="330980"/>
                </a:lnTo>
                <a:lnTo>
                  <a:pt x="1218685" y="291677"/>
                </a:lnTo>
                <a:lnTo>
                  <a:pt x="1214057" y="241668"/>
                </a:lnTo>
                <a:lnTo>
                  <a:pt x="1214057" y="235500"/>
                </a:lnTo>
                <a:lnTo>
                  <a:pt x="1381560" y="235500"/>
                </a:lnTo>
                <a:lnTo>
                  <a:pt x="1381560" y="230432"/>
                </a:lnTo>
                <a:lnTo>
                  <a:pt x="1380563" y="223124"/>
                </a:lnTo>
                <a:lnTo>
                  <a:pt x="1214057" y="223124"/>
                </a:lnTo>
                <a:lnTo>
                  <a:pt x="1219449" y="187139"/>
                </a:lnTo>
                <a:lnTo>
                  <a:pt x="1232323" y="159478"/>
                </a:lnTo>
                <a:lnTo>
                  <a:pt x="1251519" y="141721"/>
                </a:lnTo>
                <a:lnTo>
                  <a:pt x="1275877" y="135451"/>
                </a:lnTo>
                <a:lnTo>
                  <a:pt x="1331053" y="135451"/>
                </a:lnTo>
                <a:lnTo>
                  <a:pt x="1325357" y="131307"/>
                </a:lnTo>
                <a:lnTo>
                  <a:pt x="1276453" y="122509"/>
                </a:lnTo>
                <a:close/>
              </a:path>
              <a:path w="1873250" h="391795">
                <a:moveTo>
                  <a:pt x="1377047" y="315854"/>
                </a:moveTo>
                <a:lnTo>
                  <a:pt x="1361832" y="338140"/>
                </a:lnTo>
                <a:lnTo>
                  <a:pt x="1345870" y="353733"/>
                </a:lnTo>
                <a:lnTo>
                  <a:pt x="1325690" y="362898"/>
                </a:lnTo>
                <a:lnTo>
                  <a:pt x="1297824" y="365894"/>
                </a:lnTo>
                <a:lnTo>
                  <a:pt x="1351564" y="365894"/>
                </a:lnTo>
                <a:lnTo>
                  <a:pt x="1369181" y="350070"/>
                </a:lnTo>
                <a:lnTo>
                  <a:pt x="1387172" y="322607"/>
                </a:lnTo>
                <a:lnTo>
                  <a:pt x="1377047" y="315854"/>
                </a:lnTo>
                <a:close/>
              </a:path>
              <a:path w="1873250" h="391795">
                <a:moveTo>
                  <a:pt x="1331053" y="135451"/>
                </a:moveTo>
                <a:lnTo>
                  <a:pt x="1275877" y="135451"/>
                </a:lnTo>
                <a:lnTo>
                  <a:pt x="1301895" y="143284"/>
                </a:lnTo>
                <a:lnTo>
                  <a:pt x="1317483" y="163552"/>
                </a:lnTo>
                <a:lnTo>
                  <a:pt x="1325060" y="191411"/>
                </a:lnTo>
                <a:lnTo>
                  <a:pt x="1327048" y="222014"/>
                </a:lnTo>
                <a:lnTo>
                  <a:pt x="1214057" y="223124"/>
                </a:lnTo>
                <a:lnTo>
                  <a:pt x="1380563" y="223124"/>
                </a:lnTo>
                <a:lnTo>
                  <a:pt x="1375964" y="189375"/>
                </a:lnTo>
                <a:lnTo>
                  <a:pt x="1357878" y="154965"/>
                </a:lnTo>
                <a:lnTo>
                  <a:pt x="1331053" y="135451"/>
                </a:lnTo>
                <a:close/>
              </a:path>
              <a:path w="1873250" h="391795">
                <a:moveTo>
                  <a:pt x="1490593" y="126456"/>
                </a:moveTo>
                <a:lnTo>
                  <a:pt x="1400648" y="132634"/>
                </a:lnTo>
                <a:lnTo>
                  <a:pt x="1400648" y="143315"/>
                </a:lnTo>
                <a:lnTo>
                  <a:pt x="1408282" y="144319"/>
                </a:lnTo>
                <a:lnTo>
                  <a:pt x="1415701" y="146328"/>
                </a:lnTo>
                <a:lnTo>
                  <a:pt x="1443390" y="182078"/>
                </a:lnTo>
                <a:lnTo>
                  <a:pt x="1443390" y="343424"/>
                </a:lnTo>
                <a:lnTo>
                  <a:pt x="1413611" y="372093"/>
                </a:lnTo>
                <a:lnTo>
                  <a:pt x="1403475" y="372648"/>
                </a:lnTo>
                <a:lnTo>
                  <a:pt x="1403475" y="383883"/>
                </a:lnTo>
                <a:lnTo>
                  <a:pt x="1546246" y="383883"/>
                </a:lnTo>
                <a:lnTo>
                  <a:pt x="1546246" y="372648"/>
                </a:lnTo>
                <a:lnTo>
                  <a:pt x="1537374" y="371911"/>
                </a:lnTo>
                <a:lnTo>
                  <a:pt x="1527555" y="370535"/>
                </a:lnTo>
                <a:lnTo>
                  <a:pt x="1495470" y="349213"/>
                </a:lnTo>
                <a:lnTo>
                  <a:pt x="1494519" y="340596"/>
                </a:lnTo>
                <a:lnTo>
                  <a:pt x="1494519" y="185460"/>
                </a:lnTo>
                <a:lnTo>
                  <a:pt x="1502122" y="174532"/>
                </a:lnTo>
                <a:lnTo>
                  <a:pt x="1508198" y="168612"/>
                </a:lnTo>
                <a:lnTo>
                  <a:pt x="1494519" y="168612"/>
                </a:lnTo>
                <a:lnTo>
                  <a:pt x="1494519" y="130393"/>
                </a:lnTo>
                <a:lnTo>
                  <a:pt x="1490593" y="126456"/>
                </a:lnTo>
                <a:close/>
              </a:path>
              <a:path w="1873250" h="391795">
                <a:moveTo>
                  <a:pt x="1604854" y="148937"/>
                </a:moveTo>
                <a:lnTo>
                  <a:pt x="1550727" y="148937"/>
                </a:lnTo>
                <a:lnTo>
                  <a:pt x="1550727" y="156236"/>
                </a:lnTo>
                <a:lnTo>
                  <a:pt x="1546790" y="160749"/>
                </a:lnTo>
                <a:lnTo>
                  <a:pt x="1546790" y="166361"/>
                </a:lnTo>
                <a:lnTo>
                  <a:pt x="1549005" y="178634"/>
                </a:lnTo>
                <a:lnTo>
                  <a:pt x="1555227" y="187015"/>
                </a:lnTo>
                <a:lnTo>
                  <a:pt x="1564822" y="191814"/>
                </a:lnTo>
                <a:lnTo>
                  <a:pt x="1577156" y="193344"/>
                </a:lnTo>
                <a:lnTo>
                  <a:pt x="1589878" y="190576"/>
                </a:lnTo>
                <a:lnTo>
                  <a:pt x="1599226" y="183011"/>
                </a:lnTo>
                <a:lnTo>
                  <a:pt x="1604988" y="171757"/>
                </a:lnTo>
                <a:lnTo>
                  <a:pt x="1606952" y="157906"/>
                </a:lnTo>
                <a:lnTo>
                  <a:pt x="1604854" y="148937"/>
                </a:lnTo>
                <a:close/>
              </a:path>
              <a:path w="1873250" h="391795">
                <a:moveTo>
                  <a:pt x="1571543" y="123640"/>
                </a:moveTo>
                <a:lnTo>
                  <a:pt x="1553127" y="126318"/>
                </a:lnTo>
                <a:lnTo>
                  <a:pt x="1533810" y="134531"/>
                </a:lnTo>
                <a:lnTo>
                  <a:pt x="1514389" y="148541"/>
                </a:lnTo>
                <a:lnTo>
                  <a:pt x="1495661" y="168612"/>
                </a:lnTo>
                <a:lnTo>
                  <a:pt x="1508198" y="168612"/>
                </a:lnTo>
                <a:lnTo>
                  <a:pt x="1514413" y="162557"/>
                </a:lnTo>
                <a:lnTo>
                  <a:pt x="1530808" y="152904"/>
                </a:lnTo>
                <a:lnTo>
                  <a:pt x="1550727" y="148937"/>
                </a:lnTo>
                <a:lnTo>
                  <a:pt x="1604854" y="148937"/>
                </a:lnTo>
                <a:lnTo>
                  <a:pt x="1603873" y="144742"/>
                </a:lnTo>
                <a:lnTo>
                  <a:pt x="1595783" y="133827"/>
                </a:lnTo>
                <a:lnTo>
                  <a:pt x="1584427" y="126388"/>
                </a:lnTo>
                <a:lnTo>
                  <a:pt x="1571543" y="123640"/>
                </a:lnTo>
                <a:close/>
              </a:path>
              <a:path w="1873250" h="391795">
                <a:moveTo>
                  <a:pt x="1744627" y="122509"/>
                </a:moveTo>
                <a:lnTo>
                  <a:pt x="1700800" y="128934"/>
                </a:lnTo>
                <a:lnTo>
                  <a:pt x="1664549" y="147203"/>
                </a:lnTo>
                <a:lnTo>
                  <a:pt x="1637116" y="175804"/>
                </a:lnTo>
                <a:lnTo>
                  <a:pt x="1619745" y="213227"/>
                </a:lnTo>
                <a:lnTo>
                  <a:pt x="1613678" y="257960"/>
                </a:lnTo>
                <a:lnTo>
                  <a:pt x="1624041" y="313725"/>
                </a:lnTo>
                <a:lnTo>
                  <a:pt x="1651898" y="355837"/>
                </a:lnTo>
                <a:lnTo>
                  <a:pt x="1692401" y="382454"/>
                </a:lnTo>
                <a:lnTo>
                  <a:pt x="1740700" y="391736"/>
                </a:lnTo>
                <a:lnTo>
                  <a:pt x="1787031" y="384593"/>
                </a:lnTo>
                <a:lnTo>
                  <a:pt x="1797783" y="378815"/>
                </a:lnTo>
                <a:lnTo>
                  <a:pt x="1744083" y="378815"/>
                </a:lnTo>
                <a:lnTo>
                  <a:pt x="1710290" y="368637"/>
                </a:lnTo>
                <a:lnTo>
                  <a:pt x="1687452" y="341230"/>
                </a:lnTo>
                <a:lnTo>
                  <a:pt x="1674519" y="301281"/>
                </a:lnTo>
                <a:lnTo>
                  <a:pt x="1670441" y="253479"/>
                </a:lnTo>
                <a:lnTo>
                  <a:pt x="1673728" y="212504"/>
                </a:lnTo>
                <a:lnTo>
                  <a:pt x="1685343" y="174435"/>
                </a:lnTo>
                <a:lnTo>
                  <a:pt x="1707918" y="146382"/>
                </a:lnTo>
                <a:lnTo>
                  <a:pt x="1744083" y="135451"/>
                </a:lnTo>
                <a:lnTo>
                  <a:pt x="1800715" y="135451"/>
                </a:lnTo>
                <a:lnTo>
                  <a:pt x="1788181" y="129012"/>
                </a:lnTo>
                <a:lnTo>
                  <a:pt x="1744627" y="122509"/>
                </a:lnTo>
                <a:close/>
              </a:path>
              <a:path w="1873250" h="391795">
                <a:moveTo>
                  <a:pt x="1800715" y="135451"/>
                </a:moveTo>
                <a:lnTo>
                  <a:pt x="1744083" y="135451"/>
                </a:lnTo>
                <a:lnTo>
                  <a:pt x="1778323" y="145771"/>
                </a:lnTo>
                <a:lnTo>
                  <a:pt x="1800502" y="172901"/>
                </a:lnTo>
                <a:lnTo>
                  <a:pt x="1812461" y="211099"/>
                </a:lnTo>
                <a:lnTo>
                  <a:pt x="1816038" y="254620"/>
                </a:lnTo>
                <a:lnTo>
                  <a:pt x="1811831" y="302478"/>
                </a:lnTo>
                <a:lnTo>
                  <a:pt x="1798822" y="342009"/>
                </a:lnTo>
                <a:lnTo>
                  <a:pt x="1776432" y="368894"/>
                </a:lnTo>
                <a:lnTo>
                  <a:pt x="1744083" y="378815"/>
                </a:lnTo>
                <a:lnTo>
                  <a:pt x="1797783" y="378815"/>
                </a:lnTo>
                <a:lnTo>
                  <a:pt x="1850739" y="334807"/>
                </a:lnTo>
                <a:lnTo>
                  <a:pt x="1867201" y="297067"/>
                </a:lnTo>
                <a:lnTo>
                  <a:pt x="1872714" y="254620"/>
                </a:lnTo>
                <a:lnTo>
                  <a:pt x="1872715" y="253479"/>
                </a:lnTo>
                <a:lnTo>
                  <a:pt x="1867018" y="211654"/>
                </a:lnTo>
                <a:lnTo>
                  <a:pt x="1850345" y="175449"/>
                </a:lnTo>
                <a:lnTo>
                  <a:pt x="1823743" y="147280"/>
                </a:lnTo>
                <a:lnTo>
                  <a:pt x="1800715" y="135451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>
            <a:extLst>
              <a:ext uri="{FF2B5EF4-FFF2-40B4-BE49-F238E27FC236}">
                <a16:creationId xmlns:a16="http://schemas.microsoft.com/office/drawing/2014/main" id="{81B04826-5FE1-14AA-665C-14E9A3731EC9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941299" y="9988987"/>
            <a:ext cx="1870927" cy="171115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32BE337E-72C0-0721-E569-DABD5E991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050" y="625475"/>
            <a:ext cx="10578465" cy="5278368"/>
          </a:xfrm>
        </p:spPr>
        <p:txBody>
          <a:bodyPr/>
          <a:lstStyle/>
          <a:p>
            <a:r>
              <a:rPr lang="en-GB" dirty="0"/>
              <a:t>Homework</a:t>
            </a:r>
            <a:br>
              <a:rPr lang="en-GB" dirty="0"/>
            </a:br>
            <a:r>
              <a:rPr lang="en-GB" sz="1800" dirty="0"/>
              <a:t> </a:t>
            </a:r>
            <a:br>
              <a:rPr lang="en-GB" dirty="0"/>
            </a:br>
            <a:r>
              <a:rPr lang="en-GB" sz="6600" b="0" dirty="0"/>
              <a:t>*Reading</a:t>
            </a:r>
            <a:br>
              <a:rPr lang="en-GB" sz="6600" b="0" dirty="0"/>
            </a:br>
            <a:r>
              <a:rPr lang="en-GB" sz="4800" b="0" dirty="0"/>
              <a:t>(4-5 times a week)</a:t>
            </a:r>
            <a:br>
              <a:rPr lang="en-GB" sz="6600" b="0" dirty="0"/>
            </a:br>
            <a:r>
              <a:rPr lang="en-GB" sz="6600" b="0" dirty="0"/>
              <a:t>*Spellings</a:t>
            </a:r>
            <a:br>
              <a:rPr lang="en-GB" sz="6600" b="0" dirty="0"/>
            </a:br>
            <a:r>
              <a:rPr lang="en-GB" sz="6600" b="0" dirty="0"/>
              <a:t>*Emile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BF04A07-09D9-6E12-76EE-7CAD796F0982}"/>
              </a:ext>
            </a:extLst>
          </p:cNvPr>
          <p:cNvSpPr txBox="1"/>
          <p:nvPr/>
        </p:nvSpPr>
        <p:spPr>
          <a:xfrm>
            <a:off x="12338050" y="3825875"/>
            <a:ext cx="100490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b="0" dirty="0">
                <a:solidFill>
                  <a:schemeClr val="bg1"/>
                </a:solidFill>
              </a:rPr>
              <a:t>***Labels***</a:t>
            </a:r>
            <a:endParaRPr lang="en-GB" sz="5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11 Reading Quotes For Kids - LittleYellowStar">
            <a:extLst>
              <a:ext uri="{FF2B5EF4-FFF2-40B4-BE49-F238E27FC236}">
                <a16:creationId xmlns:a16="http://schemas.microsoft.com/office/drawing/2014/main" id="{54FE084A-AA90-552A-9E24-C4DFF7B8C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2650" y="1046350"/>
            <a:ext cx="7162800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931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445A99-C41E-04C2-5E3B-E593AF17C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>
            <a:extLst>
              <a:ext uri="{FF2B5EF4-FFF2-40B4-BE49-F238E27FC236}">
                <a16:creationId xmlns:a16="http://schemas.microsoft.com/office/drawing/2014/main" id="{94B52A0C-731A-58C7-1E7B-8811987DCBB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88236" y="9720105"/>
            <a:ext cx="390602" cy="115914"/>
          </a:xfrm>
          <a:prstGeom prst="rect">
            <a:avLst/>
          </a:prstGeom>
        </p:spPr>
      </p:pic>
      <p:grpSp>
        <p:nvGrpSpPr>
          <p:cNvPr id="5" name="object 5">
            <a:extLst>
              <a:ext uri="{FF2B5EF4-FFF2-40B4-BE49-F238E27FC236}">
                <a16:creationId xmlns:a16="http://schemas.microsoft.com/office/drawing/2014/main" id="{CD80B6C1-C003-EC66-0211-04E8AA2E1FE3}"/>
              </a:ext>
            </a:extLst>
          </p:cNvPr>
          <p:cNvGrpSpPr/>
          <p:nvPr/>
        </p:nvGrpSpPr>
        <p:grpSpPr>
          <a:xfrm>
            <a:off x="16027097" y="9718579"/>
            <a:ext cx="247015" cy="119380"/>
            <a:chOff x="16027097" y="9718579"/>
            <a:chExt cx="247015" cy="119380"/>
          </a:xfrm>
        </p:grpSpPr>
        <p:pic>
          <p:nvPicPr>
            <p:cNvPr id="6" name="object 6">
              <a:extLst>
                <a:ext uri="{FF2B5EF4-FFF2-40B4-BE49-F238E27FC236}">
                  <a16:creationId xmlns:a16="http://schemas.microsoft.com/office/drawing/2014/main" id="{DE61A12D-2866-EB08-E7CC-E0CFB976C0A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027097" y="9718579"/>
              <a:ext cx="117598" cy="119200"/>
            </a:xfrm>
            <a:prstGeom prst="rect">
              <a:avLst/>
            </a:prstGeom>
          </p:spPr>
        </p:pic>
        <p:pic>
          <p:nvPicPr>
            <p:cNvPr id="7" name="object 7">
              <a:extLst>
                <a:ext uri="{FF2B5EF4-FFF2-40B4-BE49-F238E27FC236}">
                  <a16:creationId xmlns:a16="http://schemas.microsoft.com/office/drawing/2014/main" id="{BDD33191-316E-AA3F-7B52-BD341733BC5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64045" y="9720331"/>
              <a:ext cx="68385" cy="115692"/>
            </a:xfrm>
            <a:prstGeom prst="rect">
              <a:avLst/>
            </a:prstGeom>
          </p:spPr>
        </p:pic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45A54FB9-53BD-F877-DCB9-2BCCC8D1ABE1}"/>
                </a:ext>
              </a:extLst>
            </p:cNvPr>
            <p:cNvSpPr/>
            <p:nvPr/>
          </p:nvSpPr>
          <p:spPr>
            <a:xfrm>
              <a:off x="16253051" y="9755643"/>
              <a:ext cx="20955" cy="82550"/>
            </a:xfrm>
            <a:custGeom>
              <a:avLst/>
              <a:gdLst/>
              <a:ahLst/>
              <a:cxnLst/>
              <a:rect l="l" t="t" r="r" b="b"/>
              <a:pathLst>
                <a:path w="20955" h="82550">
                  <a:moveTo>
                    <a:pt x="16146" y="61359"/>
                  </a:moveTo>
                  <a:lnTo>
                    <a:pt x="4638" y="61359"/>
                  </a:lnTo>
                  <a:lnTo>
                    <a:pt x="0" y="65997"/>
                  </a:lnTo>
                  <a:lnTo>
                    <a:pt x="0" y="77495"/>
                  </a:lnTo>
                  <a:lnTo>
                    <a:pt x="4638" y="82133"/>
                  </a:lnTo>
                  <a:lnTo>
                    <a:pt x="16146" y="82133"/>
                  </a:lnTo>
                  <a:lnTo>
                    <a:pt x="20774" y="77495"/>
                  </a:lnTo>
                  <a:lnTo>
                    <a:pt x="20774" y="65997"/>
                  </a:lnTo>
                  <a:lnTo>
                    <a:pt x="16146" y="61359"/>
                  </a:lnTo>
                  <a:close/>
                </a:path>
                <a:path w="20955" h="82550">
                  <a:moveTo>
                    <a:pt x="16146" y="0"/>
                  </a:moveTo>
                  <a:lnTo>
                    <a:pt x="4638" y="0"/>
                  </a:lnTo>
                  <a:lnTo>
                    <a:pt x="0" y="4638"/>
                  </a:lnTo>
                  <a:lnTo>
                    <a:pt x="0" y="16135"/>
                  </a:lnTo>
                  <a:lnTo>
                    <a:pt x="4638" y="20774"/>
                  </a:lnTo>
                  <a:lnTo>
                    <a:pt x="16146" y="20774"/>
                  </a:lnTo>
                  <a:lnTo>
                    <a:pt x="20774" y="16135"/>
                  </a:lnTo>
                  <a:lnTo>
                    <a:pt x="20774" y="4638"/>
                  </a:lnTo>
                  <a:lnTo>
                    <a:pt x="16146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>
            <a:extLst>
              <a:ext uri="{FF2B5EF4-FFF2-40B4-BE49-F238E27FC236}">
                <a16:creationId xmlns:a16="http://schemas.microsoft.com/office/drawing/2014/main" id="{1E648F11-994F-EA5D-773A-91F18DBF3564}"/>
              </a:ext>
            </a:extLst>
          </p:cNvPr>
          <p:cNvGrpSpPr/>
          <p:nvPr/>
        </p:nvGrpSpPr>
        <p:grpSpPr>
          <a:xfrm>
            <a:off x="16424527" y="9395747"/>
            <a:ext cx="408305" cy="764540"/>
            <a:chOff x="16424527" y="9395747"/>
            <a:chExt cx="408305" cy="764540"/>
          </a:xfrm>
        </p:grpSpPr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6B6C3AAD-EE4D-1E5C-4852-57F9093B7E5F}"/>
                </a:ext>
              </a:extLst>
            </p:cNvPr>
            <p:cNvSpPr/>
            <p:nvPr/>
          </p:nvSpPr>
          <p:spPr>
            <a:xfrm>
              <a:off x="16424527" y="9395747"/>
              <a:ext cx="187960" cy="764540"/>
            </a:xfrm>
            <a:custGeom>
              <a:avLst/>
              <a:gdLst/>
              <a:ahLst/>
              <a:cxnLst/>
              <a:rect l="l" t="t" r="r" b="b"/>
              <a:pathLst>
                <a:path w="187959" h="764540">
                  <a:moveTo>
                    <a:pt x="187763" y="0"/>
                  </a:moveTo>
                  <a:lnTo>
                    <a:pt x="0" y="157314"/>
                  </a:lnTo>
                  <a:lnTo>
                    <a:pt x="0" y="619269"/>
                  </a:lnTo>
                  <a:lnTo>
                    <a:pt x="187774" y="764353"/>
                  </a:lnTo>
                  <a:lnTo>
                    <a:pt x="187774" y="0"/>
                  </a:lnTo>
                  <a:close/>
                </a:path>
              </a:pathLst>
            </a:custGeom>
            <a:solidFill>
              <a:srgbClr val="8E41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9088765C-256A-D424-AEC5-21EBA80E1937}"/>
                </a:ext>
              </a:extLst>
            </p:cNvPr>
            <p:cNvSpPr/>
            <p:nvPr/>
          </p:nvSpPr>
          <p:spPr>
            <a:xfrm>
              <a:off x="16632274" y="9467325"/>
              <a:ext cx="131445" cy="328930"/>
            </a:xfrm>
            <a:custGeom>
              <a:avLst/>
              <a:gdLst/>
              <a:ahLst/>
              <a:cxnLst/>
              <a:rect l="l" t="t" r="r" b="b"/>
              <a:pathLst>
                <a:path w="131444" h="328929">
                  <a:moveTo>
                    <a:pt x="38655" y="0"/>
                  </a:moveTo>
                  <a:lnTo>
                    <a:pt x="18732" y="14272"/>
                  </a:lnTo>
                  <a:lnTo>
                    <a:pt x="0" y="47499"/>
                  </a:lnTo>
                  <a:lnTo>
                    <a:pt x="0" y="328737"/>
                  </a:lnTo>
                  <a:lnTo>
                    <a:pt x="10392" y="188914"/>
                  </a:lnTo>
                  <a:lnTo>
                    <a:pt x="27535" y="109814"/>
                  </a:lnTo>
                  <a:lnTo>
                    <a:pt x="63743" y="62194"/>
                  </a:lnTo>
                  <a:lnTo>
                    <a:pt x="131325" y="16809"/>
                  </a:lnTo>
                  <a:lnTo>
                    <a:pt x="72083" y="1804"/>
                  </a:lnTo>
                  <a:lnTo>
                    <a:pt x="38655" y="0"/>
                  </a:lnTo>
                  <a:close/>
                </a:path>
              </a:pathLst>
            </a:custGeom>
            <a:solidFill>
              <a:srgbClr val="A774B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3B3FB846-63DB-363A-B002-3DD2A7E4CD70}"/>
                </a:ext>
              </a:extLst>
            </p:cNvPr>
            <p:cNvSpPr/>
            <p:nvPr/>
          </p:nvSpPr>
          <p:spPr>
            <a:xfrm>
              <a:off x="16626837" y="9571182"/>
              <a:ext cx="205740" cy="353060"/>
            </a:xfrm>
            <a:custGeom>
              <a:avLst/>
              <a:gdLst/>
              <a:ahLst/>
              <a:cxnLst/>
              <a:rect l="l" t="t" r="r" b="b"/>
              <a:pathLst>
                <a:path w="205740" h="353059">
                  <a:moveTo>
                    <a:pt x="205603" y="0"/>
                  </a:moveTo>
                  <a:lnTo>
                    <a:pt x="76942" y="17317"/>
                  </a:lnTo>
                  <a:lnTo>
                    <a:pt x="14326" y="59854"/>
                  </a:lnTo>
                  <a:lnTo>
                    <a:pt x="0" y="160696"/>
                  </a:lnTo>
                  <a:lnTo>
                    <a:pt x="16206" y="352931"/>
                  </a:lnTo>
                  <a:lnTo>
                    <a:pt x="19165" y="225420"/>
                  </a:lnTo>
                  <a:lnTo>
                    <a:pt x="39880" y="146152"/>
                  </a:lnTo>
                  <a:lnTo>
                    <a:pt x="96108" y="82041"/>
                  </a:lnTo>
                  <a:lnTo>
                    <a:pt x="205603" y="0"/>
                  </a:lnTo>
                  <a:close/>
                </a:path>
              </a:pathLst>
            </a:custGeom>
            <a:solidFill>
              <a:srgbClr val="BA94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id="{658B90C5-4E25-619E-C44D-AF0D8CF8EF5D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454694" y="9631765"/>
              <a:ext cx="103169" cy="164686"/>
            </a:xfrm>
            <a:prstGeom prst="rect">
              <a:avLst/>
            </a:prstGeom>
          </p:spPr>
        </p:pic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2631DC7C-8AEF-914B-A60B-95A879B55684}"/>
              </a:ext>
            </a:extLst>
          </p:cNvPr>
          <p:cNvSpPr/>
          <p:nvPr/>
        </p:nvSpPr>
        <p:spPr>
          <a:xfrm>
            <a:off x="16942009" y="9499140"/>
            <a:ext cx="1873250" cy="391795"/>
          </a:xfrm>
          <a:custGeom>
            <a:avLst/>
            <a:gdLst/>
            <a:ahLst/>
            <a:cxnLst/>
            <a:rect l="l" t="t" r="r" b="b"/>
            <a:pathLst>
              <a:path w="1873250" h="391795">
                <a:moveTo>
                  <a:pt x="240702" y="196726"/>
                </a:moveTo>
                <a:lnTo>
                  <a:pt x="161848" y="196726"/>
                </a:lnTo>
                <a:lnTo>
                  <a:pt x="201213" y="205848"/>
                </a:lnTo>
                <a:lnTo>
                  <a:pt x="224665" y="229245"/>
                </a:lnTo>
                <a:lnTo>
                  <a:pt x="236947" y="260969"/>
                </a:lnTo>
                <a:lnTo>
                  <a:pt x="242798" y="295069"/>
                </a:lnTo>
                <a:lnTo>
                  <a:pt x="251714" y="336711"/>
                </a:lnTo>
                <a:lnTo>
                  <a:pt x="266473" y="366394"/>
                </a:lnTo>
                <a:lnTo>
                  <a:pt x="288080" y="384168"/>
                </a:lnTo>
                <a:lnTo>
                  <a:pt x="317540" y="390082"/>
                </a:lnTo>
                <a:lnTo>
                  <a:pt x="349050" y="385214"/>
                </a:lnTo>
                <a:lnTo>
                  <a:pt x="370115" y="370541"/>
                </a:lnTo>
                <a:lnTo>
                  <a:pt x="374497" y="361402"/>
                </a:lnTo>
                <a:lnTo>
                  <a:pt x="346795" y="361402"/>
                </a:lnTo>
                <a:lnTo>
                  <a:pt x="339437" y="360745"/>
                </a:lnTo>
                <a:lnTo>
                  <a:pt x="311556" y="313719"/>
                </a:lnTo>
                <a:lnTo>
                  <a:pt x="307304" y="292688"/>
                </a:lnTo>
                <a:lnTo>
                  <a:pt x="302840" y="271023"/>
                </a:lnTo>
                <a:lnTo>
                  <a:pt x="297320" y="248411"/>
                </a:lnTo>
                <a:lnTo>
                  <a:pt x="283035" y="222361"/>
                </a:lnTo>
                <a:lnTo>
                  <a:pt x="260579" y="204851"/>
                </a:lnTo>
                <a:lnTo>
                  <a:pt x="240702" y="196726"/>
                </a:lnTo>
                <a:close/>
              </a:path>
              <a:path w="1873250" h="391795">
                <a:moveTo>
                  <a:pt x="196140" y="0"/>
                </a:moveTo>
                <a:lnTo>
                  <a:pt x="0" y="0"/>
                </a:lnTo>
                <a:lnTo>
                  <a:pt x="0" y="12366"/>
                </a:lnTo>
                <a:lnTo>
                  <a:pt x="9150" y="13348"/>
                </a:lnTo>
                <a:lnTo>
                  <a:pt x="20208" y="15233"/>
                </a:lnTo>
                <a:lnTo>
                  <a:pt x="57145" y="39342"/>
                </a:lnTo>
                <a:lnTo>
                  <a:pt x="57893" y="337225"/>
                </a:lnTo>
                <a:lnTo>
                  <a:pt x="57064" y="346122"/>
                </a:lnTo>
                <a:lnTo>
                  <a:pt x="21268" y="369259"/>
                </a:lnTo>
                <a:lnTo>
                  <a:pt x="0" y="371507"/>
                </a:lnTo>
                <a:lnTo>
                  <a:pt x="0" y="383883"/>
                </a:lnTo>
                <a:lnTo>
                  <a:pt x="175910" y="383883"/>
                </a:lnTo>
                <a:lnTo>
                  <a:pt x="175910" y="371507"/>
                </a:lnTo>
                <a:lnTo>
                  <a:pt x="166253" y="370700"/>
                </a:lnTo>
                <a:lnTo>
                  <a:pt x="154331" y="369259"/>
                </a:lnTo>
                <a:lnTo>
                  <a:pt x="118287" y="346122"/>
                </a:lnTo>
                <a:lnTo>
                  <a:pt x="117462" y="337225"/>
                </a:lnTo>
                <a:lnTo>
                  <a:pt x="117462" y="196726"/>
                </a:lnTo>
                <a:lnTo>
                  <a:pt x="240702" y="196726"/>
                </a:lnTo>
                <a:lnTo>
                  <a:pt x="235275" y="194508"/>
                </a:lnTo>
                <a:lnTo>
                  <a:pt x="212443" y="189962"/>
                </a:lnTo>
                <a:lnTo>
                  <a:pt x="212443" y="184350"/>
                </a:lnTo>
                <a:lnTo>
                  <a:pt x="223816" y="180423"/>
                </a:lnTo>
                <a:lnTo>
                  <a:pt x="117462" y="180423"/>
                </a:lnTo>
                <a:lnTo>
                  <a:pt x="117462" y="15706"/>
                </a:lnTo>
                <a:lnTo>
                  <a:pt x="266037" y="15706"/>
                </a:lnTo>
                <a:lnTo>
                  <a:pt x="238897" y="4908"/>
                </a:lnTo>
                <a:lnTo>
                  <a:pt x="196140" y="0"/>
                </a:lnTo>
                <a:close/>
              </a:path>
              <a:path w="1873250" h="391795">
                <a:moveTo>
                  <a:pt x="385569" y="299561"/>
                </a:moveTo>
                <a:lnTo>
                  <a:pt x="370952" y="299561"/>
                </a:lnTo>
                <a:lnTo>
                  <a:pt x="370952" y="311372"/>
                </a:lnTo>
                <a:lnTo>
                  <a:pt x="369387" y="336258"/>
                </a:lnTo>
                <a:lnTo>
                  <a:pt x="364767" y="351559"/>
                </a:lnTo>
                <a:lnTo>
                  <a:pt x="357200" y="359275"/>
                </a:lnTo>
                <a:lnTo>
                  <a:pt x="346795" y="361402"/>
                </a:lnTo>
                <a:lnTo>
                  <a:pt x="374497" y="361402"/>
                </a:lnTo>
                <a:lnTo>
                  <a:pt x="381900" y="345961"/>
                </a:lnTo>
                <a:lnTo>
                  <a:pt x="385569" y="311372"/>
                </a:lnTo>
                <a:lnTo>
                  <a:pt x="385569" y="299561"/>
                </a:lnTo>
                <a:close/>
              </a:path>
              <a:path w="1873250" h="391795">
                <a:moveTo>
                  <a:pt x="266037" y="15706"/>
                </a:moveTo>
                <a:lnTo>
                  <a:pt x="166916" y="15706"/>
                </a:lnTo>
                <a:lnTo>
                  <a:pt x="197500" y="19518"/>
                </a:lnTo>
                <a:lnTo>
                  <a:pt x="223122" y="32712"/>
                </a:lnTo>
                <a:lnTo>
                  <a:pt x="240732" y="57923"/>
                </a:lnTo>
                <a:lnTo>
                  <a:pt x="247280" y="97787"/>
                </a:lnTo>
                <a:lnTo>
                  <a:pt x="239395" y="137725"/>
                </a:lnTo>
                <a:lnTo>
                  <a:pt x="218340" y="163128"/>
                </a:lnTo>
                <a:lnTo>
                  <a:pt x="188012" y="176520"/>
                </a:lnTo>
                <a:lnTo>
                  <a:pt x="152309" y="180423"/>
                </a:lnTo>
                <a:lnTo>
                  <a:pt x="223816" y="180423"/>
                </a:lnTo>
                <a:lnTo>
                  <a:pt x="245523" y="172928"/>
                </a:lnTo>
                <a:lnTo>
                  <a:pt x="279402" y="154192"/>
                </a:lnTo>
                <a:lnTo>
                  <a:pt x="305801" y="126086"/>
                </a:lnTo>
                <a:lnTo>
                  <a:pt x="316440" y="86552"/>
                </a:lnTo>
                <a:lnTo>
                  <a:pt x="305630" y="47182"/>
                </a:lnTo>
                <a:lnTo>
                  <a:pt x="277588" y="20301"/>
                </a:lnTo>
                <a:lnTo>
                  <a:pt x="266037" y="15706"/>
                </a:lnTo>
                <a:close/>
              </a:path>
              <a:path w="1873250" h="391795">
                <a:moveTo>
                  <a:pt x="526088" y="122509"/>
                </a:moveTo>
                <a:lnTo>
                  <a:pt x="482247" y="128934"/>
                </a:lnTo>
                <a:lnTo>
                  <a:pt x="445989" y="147203"/>
                </a:lnTo>
                <a:lnTo>
                  <a:pt x="418554" y="175804"/>
                </a:lnTo>
                <a:lnTo>
                  <a:pt x="401184" y="213227"/>
                </a:lnTo>
                <a:lnTo>
                  <a:pt x="395118" y="257960"/>
                </a:lnTo>
                <a:lnTo>
                  <a:pt x="401854" y="303605"/>
                </a:lnTo>
                <a:lnTo>
                  <a:pt x="420408" y="340748"/>
                </a:lnTo>
                <a:lnTo>
                  <a:pt x="448298" y="368446"/>
                </a:lnTo>
                <a:lnTo>
                  <a:pt x="483043" y="385757"/>
                </a:lnTo>
                <a:lnTo>
                  <a:pt x="522162" y="391736"/>
                </a:lnTo>
                <a:lnTo>
                  <a:pt x="568492" y="384593"/>
                </a:lnTo>
                <a:lnTo>
                  <a:pt x="579244" y="378815"/>
                </a:lnTo>
                <a:lnTo>
                  <a:pt x="525502" y="378815"/>
                </a:lnTo>
                <a:lnTo>
                  <a:pt x="491719" y="368637"/>
                </a:lnTo>
                <a:lnTo>
                  <a:pt x="468891" y="341230"/>
                </a:lnTo>
                <a:lnTo>
                  <a:pt x="455966" y="301281"/>
                </a:lnTo>
                <a:lnTo>
                  <a:pt x="451891" y="253479"/>
                </a:lnTo>
                <a:lnTo>
                  <a:pt x="455175" y="212504"/>
                </a:lnTo>
                <a:lnTo>
                  <a:pt x="466782" y="174435"/>
                </a:lnTo>
                <a:lnTo>
                  <a:pt x="489347" y="146382"/>
                </a:lnTo>
                <a:lnTo>
                  <a:pt x="525502" y="135451"/>
                </a:lnTo>
                <a:lnTo>
                  <a:pt x="582163" y="135451"/>
                </a:lnTo>
                <a:lnTo>
                  <a:pt x="569630" y="129012"/>
                </a:lnTo>
                <a:lnTo>
                  <a:pt x="526088" y="122509"/>
                </a:lnTo>
                <a:close/>
              </a:path>
              <a:path w="1873250" h="391795">
                <a:moveTo>
                  <a:pt x="582163" y="135451"/>
                </a:moveTo>
                <a:lnTo>
                  <a:pt x="525502" y="135451"/>
                </a:lnTo>
                <a:lnTo>
                  <a:pt x="559760" y="145771"/>
                </a:lnTo>
                <a:lnTo>
                  <a:pt x="581937" y="172901"/>
                </a:lnTo>
                <a:lnTo>
                  <a:pt x="593886" y="211099"/>
                </a:lnTo>
                <a:lnTo>
                  <a:pt x="597458" y="254620"/>
                </a:lnTo>
                <a:lnTo>
                  <a:pt x="593252" y="302478"/>
                </a:lnTo>
                <a:lnTo>
                  <a:pt x="580245" y="342009"/>
                </a:lnTo>
                <a:lnTo>
                  <a:pt x="557856" y="368894"/>
                </a:lnTo>
                <a:lnTo>
                  <a:pt x="525502" y="378815"/>
                </a:lnTo>
                <a:lnTo>
                  <a:pt x="579244" y="378815"/>
                </a:lnTo>
                <a:lnTo>
                  <a:pt x="632201" y="334807"/>
                </a:lnTo>
                <a:lnTo>
                  <a:pt x="648663" y="297067"/>
                </a:lnTo>
                <a:lnTo>
                  <a:pt x="654176" y="254620"/>
                </a:lnTo>
                <a:lnTo>
                  <a:pt x="654176" y="253479"/>
                </a:lnTo>
                <a:lnTo>
                  <a:pt x="648476" y="211654"/>
                </a:lnTo>
                <a:lnTo>
                  <a:pt x="631798" y="175449"/>
                </a:lnTo>
                <a:lnTo>
                  <a:pt x="605191" y="147280"/>
                </a:lnTo>
                <a:lnTo>
                  <a:pt x="582163" y="135451"/>
                </a:lnTo>
                <a:close/>
              </a:path>
              <a:path w="1873250" h="391795">
                <a:moveTo>
                  <a:pt x="764961" y="126456"/>
                </a:moveTo>
                <a:lnTo>
                  <a:pt x="674482" y="132634"/>
                </a:lnTo>
                <a:lnTo>
                  <a:pt x="674482" y="143315"/>
                </a:lnTo>
                <a:lnTo>
                  <a:pt x="682270" y="144498"/>
                </a:lnTo>
                <a:lnTo>
                  <a:pt x="690069" y="146897"/>
                </a:lnTo>
                <a:lnTo>
                  <a:pt x="718313" y="180978"/>
                </a:lnTo>
                <a:lnTo>
                  <a:pt x="718313" y="343424"/>
                </a:lnTo>
                <a:lnTo>
                  <a:pt x="688534" y="372093"/>
                </a:lnTo>
                <a:lnTo>
                  <a:pt x="678398" y="372648"/>
                </a:lnTo>
                <a:lnTo>
                  <a:pt x="678398" y="383883"/>
                </a:lnTo>
                <a:lnTo>
                  <a:pt x="809933" y="383883"/>
                </a:lnTo>
                <a:lnTo>
                  <a:pt x="809933" y="372648"/>
                </a:lnTo>
                <a:lnTo>
                  <a:pt x="802894" y="371911"/>
                </a:lnTo>
                <a:lnTo>
                  <a:pt x="796649" y="370535"/>
                </a:lnTo>
                <a:lnTo>
                  <a:pt x="769502" y="340596"/>
                </a:lnTo>
                <a:lnTo>
                  <a:pt x="769442" y="187146"/>
                </a:lnTo>
                <a:lnTo>
                  <a:pt x="777244" y="176023"/>
                </a:lnTo>
                <a:lnTo>
                  <a:pt x="784467" y="169157"/>
                </a:lnTo>
                <a:lnTo>
                  <a:pt x="768898" y="169157"/>
                </a:lnTo>
                <a:lnTo>
                  <a:pt x="768898" y="130393"/>
                </a:lnTo>
                <a:lnTo>
                  <a:pt x="764961" y="126456"/>
                </a:lnTo>
                <a:close/>
              </a:path>
              <a:path w="1873250" h="391795">
                <a:moveTo>
                  <a:pt x="918337" y="147796"/>
                </a:moveTo>
                <a:lnTo>
                  <a:pt x="838026" y="147796"/>
                </a:lnTo>
                <a:lnTo>
                  <a:pt x="855344" y="151654"/>
                </a:lnTo>
                <a:lnTo>
                  <a:pt x="869860" y="163050"/>
                </a:lnTo>
                <a:lnTo>
                  <a:pt x="879841" y="181713"/>
                </a:lnTo>
                <a:lnTo>
                  <a:pt x="883554" y="207375"/>
                </a:lnTo>
                <a:lnTo>
                  <a:pt x="883554" y="343424"/>
                </a:lnTo>
                <a:lnTo>
                  <a:pt x="855460" y="372093"/>
                </a:lnTo>
                <a:lnTo>
                  <a:pt x="845335" y="372648"/>
                </a:lnTo>
                <a:lnTo>
                  <a:pt x="845335" y="383883"/>
                </a:lnTo>
                <a:lnTo>
                  <a:pt x="974630" y="383883"/>
                </a:lnTo>
                <a:lnTo>
                  <a:pt x="974630" y="372648"/>
                </a:lnTo>
                <a:lnTo>
                  <a:pt x="967555" y="371911"/>
                </a:lnTo>
                <a:lnTo>
                  <a:pt x="961413" y="370605"/>
                </a:lnTo>
                <a:lnTo>
                  <a:pt x="935269" y="340596"/>
                </a:lnTo>
                <a:lnTo>
                  <a:pt x="935269" y="186591"/>
                </a:lnTo>
                <a:lnTo>
                  <a:pt x="943063" y="175546"/>
                </a:lnTo>
                <a:lnTo>
                  <a:pt x="948070" y="170853"/>
                </a:lnTo>
                <a:lnTo>
                  <a:pt x="933584" y="170853"/>
                </a:lnTo>
                <a:lnTo>
                  <a:pt x="921699" y="150970"/>
                </a:lnTo>
                <a:lnTo>
                  <a:pt x="918337" y="147796"/>
                </a:lnTo>
                <a:close/>
              </a:path>
              <a:path w="1873250" h="391795">
                <a:moveTo>
                  <a:pt x="1082981" y="147796"/>
                </a:moveTo>
                <a:lnTo>
                  <a:pt x="1003843" y="147796"/>
                </a:lnTo>
                <a:lnTo>
                  <a:pt x="1021152" y="151654"/>
                </a:lnTo>
                <a:lnTo>
                  <a:pt x="1035670" y="163050"/>
                </a:lnTo>
                <a:lnTo>
                  <a:pt x="1045655" y="181713"/>
                </a:lnTo>
                <a:lnTo>
                  <a:pt x="1049371" y="207375"/>
                </a:lnTo>
                <a:lnTo>
                  <a:pt x="1049371" y="343424"/>
                </a:lnTo>
                <a:lnTo>
                  <a:pt x="1020146" y="372093"/>
                </a:lnTo>
                <a:lnTo>
                  <a:pt x="1010021" y="372648"/>
                </a:lnTo>
                <a:lnTo>
                  <a:pt x="1010021" y="383883"/>
                </a:lnTo>
                <a:lnTo>
                  <a:pt x="1142132" y="383883"/>
                </a:lnTo>
                <a:lnTo>
                  <a:pt x="1142132" y="372648"/>
                </a:lnTo>
                <a:lnTo>
                  <a:pt x="1134788" y="371911"/>
                </a:lnTo>
                <a:lnTo>
                  <a:pt x="1128066" y="370605"/>
                </a:lnTo>
                <a:lnTo>
                  <a:pt x="1101086" y="340596"/>
                </a:lnTo>
                <a:lnTo>
                  <a:pt x="1101086" y="214129"/>
                </a:lnTo>
                <a:lnTo>
                  <a:pt x="1096845" y="177294"/>
                </a:lnTo>
                <a:lnTo>
                  <a:pt x="1083595" y="148301"/>
                </a:lnTo>
                <a:lnTo>
                  <a:pt x="1082981" y="147796"/>
                </a:lnTo>
                <a:close/>
              </a:path>
              <a:path w="1873250" h="391795">
                <a:moveTo>
                  <a:pt x="1026900" y="122509"/>
                </a:moveTo>
                <a:lnTo>
                  <a:pt x="995161" y="126981"/>
                </a:lnTo>
                <a:lnTo>
                  <a:pt x="970751" y="138463"/>
                </a:lnTo>
                <a:lnTo>
                  <a:pt x="951087" y="154054"/>
                </a:lnTo>
                <a:lnTo>
                  <a:pt x="933584" y="170853"/>
                </a:lnTo>
                <a:lnTo>
                  <a:pt x="948070" y="170853"/>
                </a:lnTo>
                <a:lnTo>
                  <a:pt x="956701" y="162764"/>
                </a:lnTo>
                <a:lnTo>
                  <a:pt x="976767" y="152197"/>
                </a:lnTo>
                <a:lnTo>
                  <a:pt x="1003843" y="147796"/>
                </a:lnTo>
                <a:lnTo>
                  <a:pt x="1082981" y="147796"/>
                </a:lnTo>
                <a:lnTo>
                  <a:pt x="1060543" y="129318"/>
                </a:lnTo>
                <a:lnTo>
                  <a:pt x="1026900" y="122509"/>
                </a:lnTo>
                <a:close/>
              </a:path>
              <a:path w="1873250" h="391795">
                <a:moveTo>
                  <a:pt x="861083" y="122509"/>
                </a:moveTo>
                <a:lnTo>
                  <a:pt x="829627" y="126794"/>
                </a:lnTo>
                <a:lnTo>
                  <a:pt x="805924" y="137823"/>
                </a:lnTo>
                <a:lnTo>
                  <a:pt x="787179" y="152856"/>
                </a:lnTo>
                <a:lnTo>
                  <a:pt x="770594" y="169157"/>
                </a:lnTo>
                <a:lnTo>
                  <a:pt x="784467" y="169157"/>
                </a:lnTo>
                <a:lnTo>
                  <a:pt x="790890" y="163050"/>
                </a:lnTo>
                <a:lnTo>
                  <a:pt x="810958" y="152286"/>
                </a:lnTo>
                <a:lnTo>
                  <a:pt x="838026" y="147796"/>
                </a:lnTo>
                <a:lnTo>
                  <a:pt x="918337" y="147796"/>
                </a:lnTo>
                <a:lnTo>
                  <a:pt x="905548" y="135722"/>
                </a:lnTo>
                <a:lnTo>
                  <a:pt x="885290" y="125953"/>
                </a:lnTo>
                <a:lnTo>
                  <a:pt x="861083" y="122509"/>
                </a:lnTo>
                <a:close/>
              </a:path>
              <a:path w="1873250" h="391795">
                <a:moveTo>
                  <a:pt x="1276453" y="122509"/>
                </a:moveTo>
                <a:lnTo>
                  <a:pt x="1226463" y="133663"/>
                </a:lnTo>
                <a:lnTo>
                  <a:pt x="1189389" y="163262"/>
                </a:lnTo>
                <a:lnTo>
                  <a:pt x="1166334" y="205512"/>
                </a:lnTo>
                <a:lnTo>
                  <a:pt x="1158404" y="254620"/>
                </a:lnTo>
                <a:lnTo>
                  <a:pt x="1163174" y="297252"/>
                </a:lnTo>
                <a:lnTo>
                  <a:pt x="1177684" y="334543"/>
                </a:lnTo>
                <a:lnTo>
                  <a:pt x="1202231" y="364118"/>
                </a:lnTo>
                <a:lnTo>
                  <a:pt x="1237114" y="383604"/>
                </a:lnTo>
                <a:lnTo>
                  <a:pt x="1282631" y="390626"/>
                </a:lnTo>
                <a:lnTo>
                  <a:pt x="1316118" y="385610"/>
                </a:lnTo>
                <a:lnTo>
                  <a:pt x="1345232" y="371581"/>
                </a:lnTo>
                <a:lnTo>
                  <a:pt x="1351564" y="365894"/>
                </a:lnTo>
                <a:lnTo>
                  <a:pt x="1297824" y="365894"/>
                </a:lnTo>
                <a:lnTo>
                  <a:pt x="1259353" y="356684"/>
                </a:lnTo>
                <a:lnTo>
                  <a:pt x="1233378" y="330980"/>
                </a:lnTo>
                <a:lnTo>
                  <a:pt x="1218685" y="291677"/>
                </a:lnTo>
                <a:lnTo>
                  <a:pt x="1214057" y="241668"/>
                </a:lnTo>
                <a:lnTo>
                  <a:pt x="1214057" y="235500"/>
                </a:lnTo>
                <a:lnTo>
                  <a:pt x="1381560" y="235500"/>
                </a:lnTo>
                <a:lnTo>
                  <a:pt x="1381560" y="230432"/>
                </a:lnTo>
                <a:lnTo>
                  <a:pt x="1380563" y="223124"/>
                </a:lnTo>
                <a:lnTo>
                  <a:pt x="1214057" y="223124"/>
                </a:lnTo>
                <a:lnTo>
                  <a:pt x="1219449" y="187139"/>
                </a:lnTo>
                <a:lnTo>
                  <a:pt x="1232323" y="159478"/>
                </a:lnTo>
                <a:lnTo>
                  <a:pt x="1251519" y="141721"/>
                </a:lnTo>
                <a:lnTo>
                  <a:pt x="1275877" y="135451"/>
                </a:lnTo>
                <a:lnTo>
                  <a:pt x="1331053" y="135451"/>
                </a:lnTo>
                <a:lnTo>
                  <a:pt x="1325357" y="131307"/>
                </a:lnTo>
                <a:lnTo>
                  <a:pt x="1276453" y="122509"/>
                </a:lnTo>
                <a:close/>
              </a:path>
              <a:path w="1873250" h="391795">
                <a:moveTo>
                  <a:pt x="1377047" y="315854"/>
                </a:moveTo>
                <a:lnTo>
                  <a:pt x="1361832" y="338140"/>
                </a:lnTo>
                <a:lnTo>
                  <a:pt x="1345870" y="353733"/>
                </a:lnTo>
                <a:lnTo>
                  <a:pt x="1325690" y="362898"/>
                </a:lnTo>
                <a:lnTo>
                  <a:pt x="1297824" y="365894"/>
                </a:lnTo>
                <a:lnTo>
                  <a:pt x="1351564" y="365894"/>
                </a:lnTo>
                <a:lnTo>
                  <a:pt x="1369181" y="350070"/>
                </a:lnTo>
                <a:lnTo>
                  <a:pt x="1387172" y="322607"/>
                </a:lnTo>
                <a:lnTo>
                  <a:pt x="1377047" y="315854"/>
                </a:lnTo>
                <a:close/>
              </a:path>
              <a:path w="1873250" h="391795">
                <a:moveTo>
                  <a:pt x="1331053" y="135451"/>
                </a:moveTo>
                <a:lnTo>
                  <a:pt x="1275877" y="135451"/>
                </a:lnTo>
                <a:lnTo>
                  <a:pt x="1301895" y="143284"/>
                </a:lnTo>
                <a:lnTo>
                  <a:pt x="1317483" y="163552"/>
                </a:lnTo>
                <a:lnTo>
                  <a:pt x="1325060" y="191411"/>
                </a:lnTo>
                <a:lnTo>
                  <a:pt x="1327048" y="222014"/>
                </a:lnTo>
                <a:lnTo>
                  <a:pt x="1214057" y="223124"/>
                </a:lnTo>
                <a:lnTo>
                  <a:pt x="1380563" y="223124"/>
                </a:lnTo>
                <a:lnTo>
                  <a:pt x="1375964" y="189375"/>
                </a:lnTo>
                <a:lnTo>
                  <a:pt x="1357878" y="154965"/>
                </a:lnTo>
                <a:lnTo>
                  <a:pt x="1331053" y="135451"/>
                </a:lnTo>
                <a:close/>
              </a:path>
              <a:path w="1873250" h="391795">
                <a:moveTo>
                  <a:pt x="1490593" y="126456"/>
                </a:moveTo>
                <a:lnTo>
                  <a:pt x="1400648" y="132634"/>
                </a:lnTo>
                <a:lnTo>
                  <a:pt x="1400648" y="143315"/>
                </a:lnTo>
                <a:lnTo>
                  <a:pt x="1408282" y="144319"/>
                </a:lnTo>
                <a:lnTo>
                  <a:pt x="1415701" y="146328"/>
                </a:lnTo>
                <a:lnTo>
                  <a:pt x="1443390" y="182078"/>
                </a:lnTo>
                <a:lnTo>
                  <a:pt x="1443390" y="343424"/>
                </a:lnTo>
                <a:lnTo>
                  <a:pt x="1413611" y="372093"/>
                </a:lnTo>
                <a:lnTo>
                  <a:pt x="1403475" y="372648"/>
                </a:lnTo>
                <a:lnTo>
                  <a:pt x="1403475" y="383883"/>
                </a:lnTo>
                <a:lnTo>
                  <a:pt x="1546246" y="383883"/>
                </a:lnTo>
                <a:lnTo>
                  <a:pt x="1546246" y="372648"/>
                </a:lnTo>
                <a:lnTo>
                  <a:pt x="1537374" y="371911"/>
                </a:lnTo>
                <a:lnTo>
                  <a:pt x="1527555" y="370535"/>
                </a:lnTo>
                <a:lnTo>
                  <a:pt x="1495470" y="349213"/>
                </a:lnTo>
                <a:lnTo>
                  <a:pt x="1494519" y="340596"/>
                </a:lnTo>
                <a:lnTo>
                  <a:pt x="1494519" y="185460"/>
                </a:lnTo>
                <a:lnTo>
                  <a:pt x="1502122" y="174532"/>
                </a:lnTo>
                <a:lnTo>
                  <a:pt x="1508198" y="168612"/>
                </a:lnTo>
                <a:lnTo>
                  <a:pt x="1494519" y="168612"/>
                </a:lnTo>
                <a:lnTo>
                  <a:pt x="1494519" y="130393"/>
                </a:lnTo>
                <a:lnTo>
                  <a:pt x="1490593" y="126456"/>
                </a:lnTo>
                <a:close/>
              </a:path>
              <a:path w="1873250" h="391795">
                <a:moveTo>
                  <a:pt x="1604854" y="148937"/>
                </a:moveTo>
                <a:lnTo>
                  <a:pt x="1550727" y="148937"/>
                </a:lnTo>
                <a:lnTo>
                  <a:pt x="1550727" y="156236"/>
                </a:lnTo>
                <a:lnTo>
                  <a:pt x="1546790" y="160749"/>
                </a:lnTo>
                <a:lnTo>
                  <a:pt x="1546790" y="166361"/>
                </a:lnTo>
                <a:lnTo>
                  <a:pt x="1549005" y="178634"/>
                </a:lnTo>
                <a:lnTo>
                  <a:pt x="1555227" y="187015"/>
                </a:lnTo>
                <a:lnTo>
                  <a:pt x="1564822" y="191814"/>
                </a:lnTo>
                <a:lnTo>
                  <a:pt x="1577156" y="193344"/>
                </a:lnTo>
                <a:lnTo>
                  <a:pt x="1589878" y="190576"/>
                </a:lnTo>
                <a:lnTo>
                  <a:pt x="1599226" y="183011"/>
                </a:lnTo>
                <a:lnTo>
                  <a:pt x="1604988" y="171757"/>
                </a:lnTo>
                <a:lnTo>
                  <a:pt x="1606952" y="157906"/>
                </a:lnTo>
                <a:lnTo>
                  <a:pt x="1604854" y="148937"/>
                </a:lnTo>
                <a:close/>
              </a:path>
              <a:path w="1873250" h="391795">
                <a:moveTo>
                  <a:pt x="1571543" y="123640"/>
                </a:moveTo>
                <a:lnTo>
                  <a:pt x="1553127" y="126318"/>
                </a:lnTo>
                <a:lnTo>
                  <a:pt x="1533810" y="134531"/>
                </a:lnTo>
                <a:lnTo>
                  <a:pt x="1514389" y="148541"/>
                </a:lnTo>
                <a:lnTo>
                  <a:pt x="1495661" y="168612"/>
                </a:lnTo>
                <a:lnTo>
                  <a:pt x="1508198" y="168612"/>
                </a:lnTo>
                <a:lnTo>
                  <a:pt x="1514413" y="162557"/>
                </a:lnTo>
                <a:lnTo>
                  <a:pt x="1530808" y="152904"/>
                </a:lnTo>
                <a:lnTo>
                  <a:pt x="1550727" y="148937"/>
                </a:lnTo>
                <a:lnTo>
                  <a:pt x="1604854" y="148937"/>
                </a:lnTo>
                <a:lnTo>
                  <a:pt x="1603873" y="144742"/>
                </a:lnTo>
                <a:lnTo>
                  <a:pt x="1595783" y="133827"/>
                </a:lnTo>
                <a:lnTo>
                  <a:pt x="1584427" y="126388"/>
                </a:lnTo>
                <a:lnTo>
                  <a:pt x="1571543" y="123640"/>
                </a:lnTo>
                <a:close/>
              </a:path>
              <a:path w="1873250" h="391795">
                <a:moveTo>
                  <a:pt x="1744627" y="122509"/>
                </a:moveTo>
                <a:lnTo>
                  <a:pt x="1700800" y="128934"/>
                </a:lnTo>
                <a:lnTo>
                  <a:pt x="1664549" y="147203"/>
                </a:lnTo>
                <a:lnTo>
                  <a:pt x="1637116" y="175804"/>
                </a:lnTo>
                <a:lnTo>
                  <a:pt x="1619745" y="213227"/>
                </a:lnTo>
                <a:lnTo>
                  <a:pt x="1613678" y="257960"/>
                </a:lnTo>
                <a:lnTo>
                  <a:pt x="1624041" y="313725"/>
                </a:lnTo>
                <a:lnTo>
                  <a:pt x="1651898" y="355837"/>
                </a:lnTo>
                <a:lnTo>
                  <a:pt x="1692401" y="382454"/>
                </a:lnTo>
                <a:lnTo>
                  <a:pt x="1740700" y="391736"/>
                </a:lnTo>
                <a:lnTo>
                  <a:pt x="1787031" y="384593"/>
                </a:lnTo>
                <a:lnTo>
                  <a:pt x="1797783" y="378815"/>
                </a:lnTo>
                <a:lnTo>
                  <a:pt x="1744083" y="378815"/>
                </a:lnTo>
                <a:lnTo>
                  <a:pt x="1710290" y="368637"/>
                </a:lnTo>
                <a:lnTo>
                  <a:pt x="1687452" y="341230"/>
                </a:lnTo>
                <a:lnTo>
                  <a:pt x="1674519" y="301281"/>
                </a:lnTo>
                <a:lnTo>
                  <a:pt x="1670441" y="253479"/>
                </a:lnTo>
                <a:lnTo>
                  <a:pt x="1673728" y="212504"/>
                </a:lnTo>
                <a:lnTo>
                  <a:pt x="1685343" y="174435"/>
                </a:lnTo>
                <a:lnTo>
                  <a:pt x="1707918" y="146382"/>
                </a:lnTo>
                <a:lnTo>
                  <a:pt x="1744083" y="135451"/>
                </a:lnTo>
                <a:lnTo>
                  <a:pt x="1800715" y="135451"/>
                </a:lnTo>
                <a:lnTo>
                  <a:pt x="1788181" y="129012"/>
                </a:lnTo>
                <a:lnTo>
                  <a:pt x="1744627" y="122509"/>
                </a:lnTo>
                <a:close/>
              </a:path>
              <a:path w="1873250" h="391795">
                <a:moveTo>
                  <a:pt x="1800715" y="135451"/>
                </a:moveTo>
                <a:lnTo>
                  <a:pt x="1744083" y="135451"/>
                </a:lnTo>
                <a:lnTo>
                  <a:pt x="1778323" y="145771"/>
                </a:lnTo>
                <a:lnTo>
                  <a:pt x="1800502" y="172901"/>
                </a:lnTo>
                <a:lnTo>
                  <a:pt x="1812461" y="211099"/>
                </a:lnTo>
                <a:lnTo>
                  <a:pt x="1816038" y="254620"/>
                </a:lnTo>
                <a:lnTo>
                  <a:pt x="1811831" y="302478"/>
                </a:lnTo>
                <a:lnTo>
                  <a:pt x="1798822" y="342009"/>
                </a:lnTo>
                <a:lnTo>
                  <a:pt x="1776432" y="368894"/>
                </a:lnTo>
                <a:lnTo>
                  <a:pt x="1744083" y="378815"/>
                </a:lnTo>
                <a:lnTo>
                  <a:pt x="1797783" y="378815"/>
                </a:lnTo>
                <a:lnTo>
                  <a:pt x="1850739" y="334807"/>
                </a:lnTo>
                <a:lnTo>
                  <a:pt x="1867201" y="297067"/>
                </a:lnTo>
                <a:lnTo>
                  <a:pt x="1872714" y="254620"/>
                </a:lnTo>
                <a:lnTo>
                  <a:pt x="1872715" y="253479"/>
                </a:lnTo>
                <a:lnTo>
                  <a:pt x="1867018" y="211654"/>
                </a:lnTo>
                <a:lnTo>
                  <a:pt x="1850345" y="175449"/>
                </a:lnTo>
                <a:lnTo>
                  <a:pt x="1823743" y="147280"/>
                </a:lnTo>
                <a:lnTo>
                  <a:pt x="1800715" y="135451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>
            <a:extLst>
              <a:ext uri="{FF2B5EF4-FFF2-40B4-BE49-F238E27FC236}">
                <a16:creationId xmlns:a16="http://schemas.microsoft.com/office/drawing/2014/main" id="{07C3BC05-9409-95FF-F52B-78E21ACE64B4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941299" y="9988987"/>
            <a:ext cx="1870927" cy="171115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11DE33A9-F958-CB7D-905A-0D0A3CB82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050" y="625475"/>
            <a:ext cx="10578465" cy="5555367"/>
          </a:xfrm>
        </p:spPr>
        <p:txBody>
          <a:bodyPr/>
          <a:lstStyle/>
          <a:p>
            <a:r>
              <a:rPr lang="en-GB" dirty="0"/>
              <a:t>AOB</a:t>
            </a:r>
            <a:br>
              <a:rPr lang="en-GB" dirty="0"/>
            </a:br>
            <a:r>
              <a:rPr lang="en-GB" sz="1800" dirty="0"/>
              <a:t> </a:t>
            </a:r>
            <a:br>
              <a:rPr lang="en-GB" dirty="0"/>
            </a:br>
            <a:r>
              <a:rPr lang="en-GB" sz="6600" b="0" dirty="0"/>
              <a:t>* Dojo </a:t>
            </a:r>
            <a:br>
              <a:rPr lang="en-GB" sz="6600" b="0" dirty="0"/>
            </a:br>
            <a:r>
              <a:rPr lang="en-GB" sz="6600" b="0" dirty="0"/>
              <a:t>*Medical Tracker</a:t>
            </a:r>
            <a:br>
              <a:rPr lang="en-GB" sz="6600" b="0" dirty="0"/>
            </a:br>
            <a:br>
              <a:rPr lang="en-GB" sz="6600" b="0" dirty="0"/>
            </a:br>
            <a:r>
              <a:rPr lang="en-GB" sz="6600" b="0" dirty="0"/>
              <a:t>*Open door policy</a:t>
            </a:r>
            <a:endParaRPr lang="en-GB" dirty="0"/>
          </a:p>
        </p:txBody>
      </p:sp>
      <p:pic>
        <p:nvPicPr>
          <p:cNvPr id="2050" name="Picture 2" descr="Class Dojo - Hatton CLC">
            <a:extLst>
              <a:ext uri="{FF2B5EF4-FFF2-40B4-BE49-F238E27FC236}">
                <a16:creationId xmlns:a16="http://schemas.microsoft.com/office/drawing/2014/main" id="{EAA447B5-FC1D-1F96-587F-91A64C410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6335" y="624244"/>
            <a:ext cx="3981450" cy="385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9507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9588D3-AA19-6F82-A3A1-03AA599C5B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>
            <a:extLst>
              <a:ext uri="{FF2B5EF4-FFF2-40B4-BE49-F238E27FC236}">
                <a16:creationId xmlns:a16="http://schemas.microsoft.com/office/drawing/2014/main" id="{FE203908-547C-B2F9-AAE5-9F4F3DCE356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88236" y="9720105"/>
            <a:ext cx="390602" cy="115914"/>
          </a:xfrm>
          <a:prstGeom prst="rect">
            <a:avLst/>
          </a:prstGeom>
        </p:spPr>
      </p:pic>
      <p:grpSp>
        <p:nvGrpSpPr>
          <p:cNvPr id="5" name="object 5">
            <a:extLst>
              <a:ext uri="{FF2B5EF4-FFF2-40B4-BE49-F238E27FC236}">
                <a16:creationId xmlns:a16="http://schemas.microsoft.com/office/drawing/2014/main" id="{B2C57838-93CA-363B-10F9-664D3146111E}"/>
              </a:ext>
            </a:extLst>
          </p:cNvPr>
          <p:cNvGrpSpPr/>
          <p:nvPr/>
        </p:nvGrpSpPr>
        <p:grpSpPr>
          <a:xfrm>
            <a:off x="16027097" y="9718579"/>
            <a:ext cx="247015" cy="119380"/>
            <a:chOff x="16027097" y="9718579"/>
            <a:chExt cx="247015" cy="119380"/>
          </a:xfrm>
        </p:grpSpPr>
        <p:pic>
          <p:nvPicPr>
            <p:cNvPr id="6" name="object 6">
              <a:extLst>
                <a:ext uri="{FF2B5EF4-FFF2-40B4-BE49-F238E27FC236}">
                  <a16:creationId xmlns:a16="http://schemas.microsoft.com/office/drawing/2014/main" id="{127B9640-D062-FE5E-642D-73499E78EDC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027097" y="9718579"/>
              <a:ext cx="117598" cy="119200"/>
            </a:xfrm>
            <a:prstGeom prst="rect">
              <a:avLst/>
            </a:prstGeom>
          </p:spPr>
        </p:pic>
        <p:pic>
          <p:nvPicPr>
            <p:cNvPr id="7" name="object 7">
              <a:extLst>
                <a:ext uri="{FF2B5EF4-FFF2-40B4-BE49-F238E27FC236}">
                  <a16:creationId xmlns:a16="http://schemas.microsoft.com/office/drawing/2014/main" id="{78292FEE-7953-15F2-50C0-60EE1B97F4A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64045" y="9720331"/>
              <a:ext cx="68385" cy="115692"/>
            </a:xfrm>
            <a:prstGeom prst="rect">
              <a:avLst/>
            </a:prstGeom>
          </p:spPr>
        </p:pic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1503E905-0F9F-C73E-9973-84E217D356F0}"/>
                </a:ext>
              </a:extLst>
            </p:cNvPr>
            <p:cNvSpPr/>
            <p:nvPr/>
          </p:nvSpPr>
          <p:spPr>
            <a:xfrm>
              <a:off x="16253051" y="9755643"/>
              <a:ext cx="20955" cy="82550"/>
            </a:xfrm>
            <a:custGeom>
              <a:avLst/>
              <a:gdLst/>
              <a:ahLst/>
              <a:cxnLst/>
              <a:rect l="l" t="t" r="r" b="b"/>
              <a:pathLst>
                <a:path w="20955" h="82550">
                  <a:moveTo>
                    <a:pt x="16146" y="61359"/>
                  </a:moveTo>
                  <a:lnTo>
                    <a:pt x="4638" y="61359"/>
                  </a:lnTo>
                  <a:lnTo>
                    <a:pt x="0" y="65997"/>
                  </a:lnTo>
                  <a:lnTo>
                    <a:pt x="0" y="77495"/>
                  </a:lnTo>
                  <a:lnTo>
                    <a:pt x="4638" y="82133"/>
                  </a:lnTo>
                  <a:lnTo>
                    <a:pt x="16146" y="82133"/>
                  </a:lnTo>
                  <a:lnTo>
                    <a:pt x="20774" y="77495"/>
                  </a:lnTo>
                  <a:lnTo>
                    <a:pt x="20774" y="65997"/>
                  </a:lnTo>
                  <a:lnTo>
                    <a:pt x="16146" y="61359"/>
                  </a:lnTo>
                  <a:close/>
                </a:path>
                <a:path w="20955" h="82550">
                  <a:moveTo>
                    <a:pt x="16146" y="0"/>
                  </a:moveTo>
                  <a:lnTo>
                    <a:pt x="4638" y="0"/>
                  </a:lnTo>
                  <a:lnTo>
                    <a:pt x="0" y="4638"/>
                  </a:lnTo>
                  <a:lnTo>
                    <a:pt x="0" y="16135"/>
                  </a:lnTo>
                  <a:lnTo>
                    <a:pt x="4638" y="20774"/>
                  </a:lnTo>
                  <a:lnTo>
                    <a:pt x="16146" y="20774"/>
                  </a:lnTo>
                  <a:lnTo>
                    <a:pt x="20774" y="16135"/>
                  </a:lnTo>
                  <a:lnTo>
                    <a:pt x="20774" y="4638"/>
                  </a:lnTo>
                  <a:lnTo>
                    <a:pt x="16146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>
            <a:extLst>
              <a:ext uri="{FF2B5EF4-FFF2-40B4-BE49-F238E27FC236}">
                <a16:creationId xmlns:a16="http://schemas.microsoft.com/office/drawing/2014/main" id="{F79EFC7F-7A31-B26B-D70F-01A7806AB0BC}"/>
              </a:ext>
            </a:extLst>
          </p:cNvPr>
          <p:cNvGrpSpPr/>
          <p:nvPr/>
        </p:nvGrpSpPr>
        <p:grpSpPr>
          <a:xfrm>
            <a:off x="16424527" y="9395747"/>
            <a:ext cx="408305" cy="764540"/>
            <a:chOff x="16424527" y="9395747"/>
            <a:chExt cx="408305" cy="764540"/>
          </a:xfrm>
        </p:grpSpPr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6FA2413C-0FD3-7762-28EB-E96128E2EBDE}"/>
                </a:ext>
              </a:extLst>
            </p:cNvPr>
            <p:cNvSpPr/>
            <p:nvPr/>
          </p:nvSpPr>
          <p:spPr>
            <a:xfrm>
              <a:off x="16424527" y="9395747"/>
              <a:ext cx="187960" cy="764540"/>
            </a:xfrm>
            <a:custGeom>
              <a:avLst/>
              <a:gdLst/>
              <a:ahLst/>
              <a:cxnLst/>
              <a:rect l="l" t="t" r="r" b="b"/>
              <a:pathLst>
                <a:path w="187959" h="764540">
                  <a:moveTo>
                    <a:pt x="187763" y="0"/>
                  </a:moveTo>
                  <a:lnTo>
                    <a:pt x="0" y="157314"/>
                  </a:lnTo>
                  <a:lnTo>
                    <a:pt x="0" y="619269"/>
                  </a:lnTo>
                  <a:lnTo>
                    <a:pt x="187774" y="764353"/>
                  </a:lnTo>
                  <a:lnTo>
                    <a:pt x="187774" y="0"/>
                  </a:lnTo>
                  <a:close/>
                </a:path>
              </a:pathLst>
            </a:custGeom>
            <a:solidFill>
              <a:srgbClr val="8E41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BE6FAAB3-E2F4-FDCD-D96A-4DD42DA87886}"/>
                </a:ext>
              </a:extLst>
            </p:cNvPr>
            <p:cNvSpPr/>
            <p:nvPr/>
          </p:nvSpPr>
          <p:spPr>
            <a:xfrm>
              <a:off x="16632274" y="9467325"/>
              <a:ext cx="131445" cy="328930"/>
            </a:xfrm>
            <a:custGeom>
              <a:avLst/>
              <a:gdLst/>
              <a:ahLst/>
              <a:cxnLst/>
              <a:rect l="l" t="t" r="r" b="b"/>
              <a:pathLst>
                <a:path w="131444" h="328929">
                  <a:moveTo>
                    <a:pt x="38655" y="0"/>
                  </a:moveTo>
                  <a:lnTo>
                    <a:pt x="18732" y="14272"/>
                  </a:lnTo>
                  <a:lnTo>
                    <a:pt x="0" y="47499"/>
                  </a:lnTo>
                  <a:lnTo>
                    <a:pt x="0" y="328737"/>
                  </a:lnTo>
                  <a:lnTo>
                    <a:pt x="10392" y="188914"/>
                  </a:lnTo>
                  <a:lnTo>
                    <a:pt x="27535" y="109814"/>
                  </a:lnTo>
                  <a:lnTo>
                    <a:pt x="63743" y="62194"/>
                  </a:lnTo>
                  <a:lnTo>
                    <a:pt x="131325" y="16809"/>
                  </a:lnTo>
                  <a:lnTo>
                    <a:pt x="72083" y="1804"/>
                  </a:lnTo>
                  <a:lnTo>
                    <a:pt x="38655" y="0"/>
                  </a:lnTo>
                  <a:close/>
                </a:path>
              </a:pathLst>
            </a:custGeom>
            <a:solidFill>
              <a:srgbClr val="A774B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F194C5C6-AF4D-BBFA-1441-E72FC37CF613}"/>
                </a:ext>
              </a:extLst>
            </p:cNvPr>
            <p:cNvSpPr/>
            <p:nvPr/>
          </p:nvSpPr>
          <p:spPr>
            <a:xfrm>
              <a:off x="16626837" y="9571182"/>
              <a:ext cx="205740" cy="353060"/>
            </a:xfrm>
            <a:custGeom>
              <a:avLst/>
              <a:gdLst/>
              <a:ahLst/>
              <a:cxnLst/>
              <a:rect l="l" t="t" r="r" b="b"/>
              <a:pathLst>
                <a:path w="205740" h="353059">
                  <a:moveTo>
                    <a:pt x="205603" y="0"/>
                  </a:moveTo>
                  <a:lnTo>
                    <a:pt x="76942" y="17317"/>
                  </a:lnTo>
                  <a:lnTo>
                    <a:pt x="14326" y="59854"/>
                  </a:lnTo>
                  <a:lnTo>
                    <a:pt x="0" y="160696"/>
                  </a:lnTo>
                  <a:lnTo>
                    <a:pt x="16206" y="352931"/>
                  </a:lnTo>
                  <a:lnTo>
                    <a:pt x="19165" y="225420"/>
                  </a:lnTo>
                  <a:lnTo>
                    <a:pt x="39880" y="146152"/>
                  </a:lnTo>
                  <a:lnTo>
                    <a:pt x="96108" y="82041"/>
                  </a:lnTo>
                  <a:lnTo>
                    <a:pt x="205603" y="0"/>
                  </a:lnTo>
                  <a:close/>
                </a:path>
              </a:pathLst>
            </a:custGeom>
            <a:solidFill>
              <a:srgbClr val="BA94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id="{454E69EE-F5BB-56FC-2556-2C0175CF26A0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454694" y="9631765"/>
              <a:ext cx="103169" cy="164686"/>
            </a:xfrm>
            <a:prstGeom prst="rect">
              <a:avLst/>
            </a:prstGeom>
          </p:spPr>
        </p:pic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CCCB1501-A251-582E-128F-C0175994DEB4}"/>
              </a:ext>
            </a:extLst>
          </p:cNvPr>
          <p:cNvSpPr/>
          <p:nvPr/>
        </p:nvSpPr>
        <p:spPr>
          <a:xfrm>
            <a:off x="16942009" y="9499140"/>
            <a:ext cx="1873250" cy="391795"/>
          </a:xfrm>
          <a:custGeom>
            <a:avLst/>
            <a:gdLst/>
            <a:ahLst/>
            <a:cxnLst/>
            <a:rect l="l" t="t" r="r" b="b"/>
            <a:pathLst>
              <a:path w="1873250" h="391795">
                <a:moveTo>
                  <a:pt x="240702" y="196726"/>
                </a:moveTo>
                <a:lnTo>
                  <a:pt x="161848" y="196726"/>
                </a:lnTo>
                <a:lnTo>
                  <a:pt x="201213" y="205848"/>
                </a:lnTo>
                <a:lnTo>
                  <a:pt x="224665" y="229245"/>
                </a:lnTo>
                <a:lnTo>
                  <a:pt x="236947" y="260969"/>
                </a:lnTo>
                <a:lnTo>
                  <a:pt x="242798" y="295069"/>
                </a:lnTo>
                <a:lnTo>
                  <a:pt x="251714" y="336711"/>
                </a:lnTo>
                <a:lnTo>
                  <a:pt x="266473" y="366394"/>
                </a:lnTo>
                <a:lnTo>
                  <a:pt x="288080" y="384168"/>
                </a:lnTo>
                <a:lnTo>
                  <a:pt x="317540" y="390082"/>
                </a:lnTo>
                <a:lnTo>
                  <a:pt x="349050" y="385214"/>
                </a:lnTo>
                <a:lnTo>
                  <a:pt x="370115" y="370541"/>
                </a:lnTo>
                <a:lnTo>
                  <a:pt x="374497" y="361402"/>
                </a:lnTo>
                <a:lnTo>
                  <a:pt x="346795" y="361402"/>
                </a:lnTo>
                <a:lnTo>
                  <a:pt x="339437" y="360745"/>
                </a:lnTo>
                <a:lnTo>
                  <a:pt x="311556" y="313719"/>
                </a:lnTo>
                <a:lnTo>
                  <a:pt x="307304" y="292688"/>
                </a:lnTo>
                <a:lnTo>
                  <a:pt x="302840" y="271023"/>
                </a:lnTo>
                <a:lnTo>
                  <a:pt x="297320" y="248411"/>
                </a:lnTo>
                <a:lnTo>
                  <a:pt x="283035" y="222361"/>
                </a:lnTo>
                <a:lnTo>
                  <a:pt x="260579" y="204851"/>
                </a:lnTo>
                <a:lnTo>
                  <a:pt x="240702" y="196726"/>
                </a:lnTo>
                <a:close/>
              </a:path>
              <a:path w="1873250" h="391795">
                <a:moveTo>
                  <a:pt x="196140" y="0"/>
                </a:moveTo>
                <a:lnTo>
                  <a:pt x="0" y="0"/>
                </a:lnTo>
                <a:lnTo>
                  <a:pt x="0" y="12366"/>
                </a:lnTo>
                <a:lnTo>
                  <a:pt x="9150" y="13348"/>
                </a:lnTo>
                <a:lnTo>
                  <a:pt x="20208" y="15233"/>
                </a:lnTo>
                <a:lnTo>
                  <a:pt x="57145" y="39342"/>
                </a:lnTo>
                <a:lnTo>
                  <a:pt x="57893" y="337225"/>
                </a:lnTo>
                <a:lnTo>
                  <a:pt x="57064" y="346122"/>
                </a:lnTo>
                <a:lnTo>
                  <a:pt x="21268" y="369259"/>
                </a:lnTo>
                <a:lnTo>
                  <a:pt x="0" y="371507"/>
                </a:lnTo>
                <a:lnTo>
                  <a:pt x="0" y="383883"/>
                </a:lnTo>
                <a:lnTo>
                  <a:pt x="175910" y="383883"/>
                </a:lnTo>
                <a:lnTo>
                  <a:pt x="175910" y="371507"/>
                </a:lnTo>
                <a:lnTo>
                  <a:pt x="166253" y="370700"/>
                </a:lnTo>
                <a:lnTo>
                  <a:pt x="154331" y="369259"/>
                </a:lnTo>
                <a:lnTo>
                  <a:pt x="118287" y="346122"/>
                </a:lnTo>
                <a:lnTo>
                  <a:pt x="117462" y="337225"/>
                </a:lnTo>
                <a:lnTo>
                  <a:pt x="117462" y="196726"/>
                </a:lnTo>
                <a:lnTo>
                  <a:pt x="240702" y="196726"/>
                </a:lnTo>
                <a:lnTo>
                  <a:pt x="235275" y="194508"/>
                </a:lnTo>
                <a:lnTo>
                  <a:pt x="212443" y="189962"/>
                </a:lnTo>
                <a:lnTo>
                  <a:pt x="212443" y="184350"/>
                </a:lnTo>
                <a:lnTo>
                  <a:pt x="223816" y="180423"/>
                </a:lnTo>
                <a:lnTo>
                  <a:pt x="117462" y="180423"/>
                </a:lnTo>
                <a:lnTo>
                  <a:pt x="117462" y="15706"/>
                </a:lnTo>
                <a:lnTo>
                  <a:pt x="266037" y="15706"/>
                </a:lnTo>
                <a:lnTo>
                  <a:pt x="238897" y="4908"/>
                </a:lnTo>
                <a:lnTo>
                  <a:pt x="196140" y="0"/>
                </a:lnTo>
                <a:close/>
              </a:path>
              <a:path w="1873250" h="391795">
                <a:moveTo>
                  <a:pt x="385569" y="299561"/>
                </a:moveTo>
                <a:lnTo>
                  <a:pt x="370952" y="299561"/>
                </a:lnTo>
                <a:lnTo>
                  <a:pt x="370952" y="311372"/>
                </a:lnTo>
                <a:lnTo>
                  <a:pt x="369387" y="336258"/>
                </a:lnTo>
                <a:lnTo>
                  <a:pt x="364767" y="351559"/>
                </a:lnTo>
                <a:lnTo>
                  <a:pt x="357200" y="359275"/>
                </a:lnTo>
                <a:lnTo>
                  <a:pt x="346795" y="361402"/>
                </a:lnTo>
                <a:lnTo>
                  <a:pt x="374497" y="361402"/>
                </a:lnTo>
                <a:lnTo>
                  <a:pt x="381900" y="345961"/>
                </a:lnTo>
                <a:lnTo>
                  <a:pt x="385569" y="311372"/>
                </a:lnTo>
                <a:lnTo>
                  <a:pt x="385569" y="299561"/>
                </a:lnTo>
                <a:close/>
              </a:path>
              <a:path w="1873250" h="391795">
                <a:moveTo>
                  <a:pt x="266037" y="15706"/>
                </a:moveTo>
                <a:lnTo>
                  <a:pt x="166916" y="15706"/>
                </a:lnTo>
                <a:lnTo>
                  <a:pt x="197500" y="19518"/>
                </a:lnTo>
                <a:lnTo>
                  <a:pt x="223122" y="32712"/>
                </a:lnTo>
                <a:lnTo>
                  <a:pt x="240732" y="57923"/>
                </a:lnTo>
                <a:lnTo>
                  <a:pt x="247280" y="97787"/>
                </a:lnTo>
                <a:lnTo>
                  <a:pt x="239395" y="137725"/>
                </a:lnTo>
                <a:lnTo>
                  <a:pt x="218340" y="163128"/>
                </a:lnTo>
                <a:lnTo>
                  <a:pt x="188012" y="176520"/>
                </a:lnTo>
                <a:lnTo>
                  <a:pt x="152309" y="180423"/>
                </a:lnTo>
                <a:lnTo>
                  <a:pt x="223816" y="180423"/>
                </a:lnTo>
                <a:lnTo>
                  <a:pt x="245523" y="172928"/>
                </a:lnTo>
                <a:lnTo>
                  <a:pt x="279402" y="154192"/>
                </a:lnTo>
                <a:lnTo>
                  <a:pt x="305801" y="126086"/>
                </a:lnTo>
                <a:lnTo>
                  <a:pt x="316440" y="86552"/>
                </a:lnTo>
                <a:lnTo>
                  <a:pt x="305630" y="47182"/>
                </a:lnTo>
                <a:lnTo>
                  <a:pt x="277588" y="20301"/>
                </a:lnTo>
                <a:lnTo>
                  <a:pt x="266037" y="15706"/>
                </a:lnTo>
                <a:close/>
              </a:path>
              <a:path w="1873250" h="391795">
                <a:moveTo>
                  <a:pt x="526088" y="122509"/>
                </a:moveTo>
                <a:lnTo>
                  <a:pt x="482247" y="128934"/>
                </a:lnTo>
                <a:lnTo>
                  <a:pt x="445989" y="147203"/>
                </a:lnTo>
                <a:lnTo>
                  <a:pt x="418554" y="175804"/>
                </a:lnTo>
                <a:lnTo>
                  <a:pt x="401184" y="213227"/>
                </a:lnTo>
                <a:lnTo>
                  <a:pt x="395118" y="257960"/>
                </a:lnTo>
                <a:lnTo>
                  <a:pt x="401854" y="303605"/>
                </a:lnTo>
                <a:lnTo>
                  <a:pt x="420408" y="340748"/>
                </a:lnTo>
                <a:lnTo>
                  <a:pt x="448298" y="368446"/>
                </a:lnTo>
                <a:lnTo>
                  <a:pt x="483043" y="385757"/>
                </a:lnTo>
                <a:lnTo>
                  <a:pt x="522162" y="391736"/>
                </a:lnTo>
                <a:lnTo>
                  <a:pt x="568492" y="384593"/>
                </a:lnTo>
                <a:lnTo>
                  <a:pt x="579244" y="378815"/>
                </a:lnTo>
                <a:lnTo>
                  <a:pt x="525502" y="378815"/>
                </a:lnTo>
                <a:lnTo>
                  <a:pt x="491719" y="368637"/>
                </a:lnTo>
                <a:lnTo>
                  <a:pt x="468891" y="341230"/>
                </a:lnTo>
                <a:lnTo>
                  <a:pt x="455966" y="301281"/>
                </a:lnTo>
                <a:lnTo>
                  <a:pt x="451891" y="253479"/>
                </a:lnTo>
                <a:lnTo>
                  <a:pt x="455175" y="212504"/>
                </a:lnTo>
                <a:lnTo>
                  <a:pt x="466782" y="174435"/>
                </a:lnTo>
                <a:lnTo>
                  <a:pt x="489347" y="146382"/>
                </a:lnTo>
                <a:lnTo>
                  <a:pt x="525502" y="135451"/>
                </a:lnTo>
                <a:lnTo>
                  <a:pt x="582163" y="135451"/>
                </a:lnTo>
                <a:lnTo>
                  <a:pt x="569630" y="129012"/>
                </a:lnTo>
                <a:lnTo>
                  <a:pt x="526088" y="122509"/>
                </a:lnTo>
                <a:close/>
              </a:path>
              <a:path w="1873250" h="391795">
                <a:moveTo>
                  <a:pt x="582163" y="135451"/>
                </a:moveTo>
                <a:lnTo>
                  <a:pt x="525502" y="135451"/>
                </a:lnTo>
                <a:lnTo>
                  <a:pt x="559760" y="145771"/>
                </a:lnTo>
                <a:lnTo>
                  <a:pt x="581937" y="172901"/>
                </a:lnTo>
                <a:lnTo>
                  <a:pt x="593886" y="211099"/>
                </a:lnTo>
                <a:lnTo>
                  <a:pt x="597458" y="254620"/>
                </a:lnTo>
                <a:lnTo>
                  <a:pt x="593252" y="302478"/>
                </a:lnTo>
                <a:lnTo>
                  <a:pt x="580245" y="342009"/>
                </a:lnTo>
                <a:lnTo>
                  <a:pt x="557856" y="368894"/>
                </a:lnTo>
                <a:lnTo>
                  <a:pt x="525502" y="378815"/>
                </a:lnTo>
                <a:lnTo>
                  <a:pt x="579244" y="378815"/>
                </a:lnTo>
                <a:lnTo>
                  <a:pt x="632201" y="334807"/>
                </a:lnTo>
                <a:lnTo>
                  <a:pt x="648663" y="297067"/>
                </a:lnTo>
                <a:lnTo>
                  <a:pt x="654176" y="254620"/>
                </a:lnTo>
                <a:lnTo>
                  <a:pt x="654176" y="253479"/>
                </a:lnTo>
                <a:lnTo>
                  <a:pt x="648476" y="211654"/>
                </a:lnTo>
                <a:lnTo>
                  <a:pt x="631798" y="175449"/>
                </a:lnTo>
                <a:lnTo>
                  <a:pt x="605191" y="147280"/>
                </a:lnTo>
                <a:lnTo>
                  <a:pt x="582163" y="135451"/>
                </a:lnTo>
                <a:close/>
              </a:path>
              <a:path w="1873250" h="391795">
                <a:moveTo>
                  <a:pt x="764961" y="126456"/>
                </a:moveTo>
                <a:lnTo>
                  <a:pt x="674482" y="132634"/>
                </a:lnTo>
                <a:lnTo>
                  <a:pt x="674482" y="143315"/>
                </a:lnTo>
                <a:lnTo>
                  <a:pt x="682270" y="144498"/>
                </a:lnTo>
                <a:lnTo>
                  <a:pt x="690069" y="146897"/>
                </a:lnTo>
                <a:lnTo>
                  <a:pt x="718313" y="180978"/>
                </a:lnTo>
                <a:lnTo>
                  <a:pt x="718313" y="343424"/>
                </a:lnTo>
                <a:lnTo>
                  <a:pt x="688534" y="372093"/>
                </a:lnTo>
                <a:lnTo>
                  <a:pt x="678398" y="372648"/>
                </a:lnTo>
                <a:lnTo>
                  <a:pt x="678398" y="383883"/>
                </a:lnTo>
                <a:lnTo>
                  <a:pt x="809933" y="383883"/>
                </a:lnTo>
                <a:lnTo>
                  <a:pt x="809933" y="372648"/>
                </a:lnTo>
                <a:lnTo>
                  <a:pt x="802894" y="371911"/>
                </a:lnTo>
                <a:lnTo>
                  <a:pt x="796649" y="370535"/>
                </a:lnTo>
                <a:lnTo>
                  <a:pt x="769502" y="340596"/>
                </a:lnTo>
                <a:lnTo>
                  <a:pt x="769442" y="187146"/>
                </a:lnTo>
                <a:lnTo>
                  <a:pt x="777244" y="176023"/>
                </a:lnTo>
                <a:lnTo>
                  <a:pt x="784467" y="169157"/>
                </a:lnTo>
                <a:lnTo>
                  <a:pt x="768898" y="169157"/>
                </a:lnTo>
                <a:lnTo>
                  <a:pt x="768898" y="130393"/>
                </a:lnTo>
                <a:lnTo>
                  <a:pt x="764961" y="126456"/>
                </a:lnTo>
                <a:close/>
              </a:path>
              <a:path w="1873250" h="391795">
                <a:moveTo>
                  <a:pt x="918337" y="147796"/>
                </a:moveTo>
                <a:lnTo>
                  <a:pt x="838026" y="147796"/>
                </a:lnTo>
                <a:lnTo>
                  <a:pt x="855344" y="151654"/>
                </a:lnTo>
                <a:lnTo>
                  <a:pt x="869860" y="163050"/>
                </a:lnTo>
                <a:lnTo>
                  <a:pt x="879841" y="181713"/>
                </a:lnTo>
                <a:lnTo>
                  <a:pt x="883554" y="207375"/>
                </a:lnTo>
                <a:lnTo>
                  <a:pt x="883554" y="343424"/>
                </a:lnTo>
                <a:lnTo>
                  <a:pt x="855460" y="372093"/>
                </a:lnTo>
                <a:lnTo>
                  <a:pt x="845335" y="372648"/>
                </a:lnTo>
                <a:lnTo>
                  <a:pt x="845335" y="383883"/>
                </a:lnTo>
                <a:lnTo>
                  <a:pt x="974630" y="383883"/>
                </a:lnTo>
                <a:lnTo>
                  <a:pt x="974630" y="372648"/>
                </a:lnTo>
                <a:lnTo>
                  <a:pt x="967555" y="371911"/>
                </a:lnTo>
                <a:lnTo>
                  <a:pt x="961413" y="370605"/>
                </a:lnTo>
                <a:lnTo>
                  <a:pt x="935269" y="340596"/>
                </a:lnTo>
                <a:lnTo>
                  <a:pt x="935269" y="186591"/>
                </a:lnTo>
                <a:lnTo>
                  <a:pt x="943063" y="175546"/>
                </a:lnTo>
                <a:lnTo>
                  <a:pt x="948070" y="170853"/>
                </a:lnTo>
                <a:lnTo>
                  <a:pt x="933584" y="170853"/>
                </a:lnTo>
                <a:lnTo>
                  <a:pt x="921699" y="150970"/>
                </a:lnTo>
                <a:lnTo>
                  <a:pt x="918337" y="147796"/>
                </a:lnTo>
                <a:close/>
              </a:path>
              <a:path w="1873250" h="391795">
                <a:moveTo>
                  <a:pt x="1082981" y="147796"/>
                </a:moveTo>
                <a:lnTo>
                  <a:pt x="1003843" y="147796"/>
                </a:lnTo>
                <a:lnTo>
                  <a:pt x="1021152" y="151654"/>
                </a:lnTo>
                <a:lnTo>
                  <a:pt x="1035670" y="163050"/>
                </a:lnTo>
                <a:lnTo>
                  <a:pt x="1045655" y="181713"/>
                </a:lnTo>
                <a:lnTo>
                  <a:pt x="1049371" y="207375"/>
                </a:lnTo>
                <a:lnTo>
                  <a:pt x="1049371" y="343424"/>
                </a:lnTo>
                <a:lnTo>
                  <a:pt x="1020146" y="372093"/>
                </a:lnTo>
                <a:lnTo>
                  <a:pt x="1010021" y="372648"/>
                </a:lnTo>
                <a:lnTo>
                  <a:pt x="1010021" y="383883"/>
                </a:lnTo>
                <a:lnTo>
                  <a:pt x="1142132" y="383883"/>
                </a:lnTo>
                <a:lnTo>
                  <a:pt x="1142132" y="372648"/>
                </a:lnTo>
                <a:lnTo>
                  <a:pt x="1134788" y="371911"/>
                </a:lnTo>
                <a:lnTo>
                  <a:pt x="1128066" y="370605"/>
                </a:lnTo>
                <a:lnTo>
                  <a:pt x="1101086" y="340596"/>
                </a:lnTo>
                <a:lnTo>
                  <a:pt x="1101086" y="214129"/>
                </a:lnTo>
                <a:lnTo>
                  <a:pt x="1096845" y="177294"/>
                </a:lnTo>
                <a:lnTo>
                  <a:pt x="1083595" y="148301"/>
                </a:lnTo>
                <a:lnTo>
                  <a:pt x="1082981" y="147796"/>
                </a:lnTo>
                <a:close/>
              </a:path>
              <a:path w="1873250" h="391795">
                <a:moveTo>
                  <a:pt x="1026900" y="122509"/>
                </a:moveTo>
                <a:lnTo>
                  <a:pt x="995161" y="126981"/>
                </a:lnTo>
                <a:lnTo>
                  <a:pt x="970751" y="138463"/>
                </a:lnTo>
                <a:lnTo>
                  <a:pt x="951087" y="154054"/>
                </a:lnTo>
                <a:lnTo>
                  <a:pt x="933584" y="170853"/>
                </a:lnTo>
                <a:lnTo>
                  <a:pt x="948070" y="170853"/>
                </a:lnTo>
                <a:lnTo>
                  <a:pt x="956701" y="162764"/>
                </a:lnTo>
                <a:lnTo>
                  <a:pt x="976767" y="152197"/>
                </a:lnTo>
                <a:lnTo>
                  <a:pt x="1003843" y="147796"/>
                </a:lnTo>
                <a:lnTo>
                  <a:pt x="1082981" y="147796"/>
                </a:lnTo>
                <a:lnTo>
                  <a:pt x="1060543" y="129318"/>
                </a:lnTo>
                <a:lnTo>
                  <a:pt x="1026900" y="122509"/>
                </a:lnTo>
                <a:close/>
              </a:path>
              <a:path w="1873250" h="391795">
                <a:moveTo>
                  <a:pt x="861083" y="122509"/>
                </a:moveTo>
                <a:lnTo>
                  <a:pt x="829627" y="126794"/>
                </a:lnTo>
                <a:lnTo>
                  <a:pt x="805924" y="137823"/>
                </a:lnTo>
                <a:lnTo>
                  <a:pt x="787179" y="152856"/>
                </a:lnTo>
                <a:lnTo>
                  <a:pt x="770594" y="169157"/>
                </a:lnTo>
                <a:lnTo>
                  <a:pt x="784467" y="169157"/>
                </a:lnTo>
                <a:lnTo>
                  <a:pt x="790890" y="163050"/>
                </a:lnTo>
                <a:lnTo>
                  <a:pt x="810958" y="152286"/>
                </a:lnTo>
                <a:lnTo>
                  <a:pt x="838026" y="147796"/>
                </a:lnTo>
                <a:lnTo>
                  <a:pt x="918337" y="147796"/>
                </a:lnTo>
                <a:lnTo>
                  <a:pt x="905548" y="135722"/>
                </a:lnTo>
                <a:lnTo>
                  <a:pt x="885290" y="125953"/>
                </a:lnTo>
                <a:lnTo>
                  <a:pt x="861083" y="122509"/>
                </a:lnTo>
                <a:close/>
              </a:path>
              <a:path w="1873250" h="391795">
                <a:moveTo>
                  <a:pt x="1276453" y="122509"/>
                </a:moveTo>
                <a:lnTo>
                  <a:pt x="1226463" y="133663"/>
                </a:lnTo>
                <a:lnTo>
                  <a:pt x="1189389" y="163262"/>
                </a:lnTo>
                <a:lnTo>
                  <a:pt x="1166334" y="205512"/>
                </a:lnTo>
                <a:lnTo>
                  <a:pt x="1158404" y="254620"/>
                </a:lnTo>
                <a:lnTo>
                  <a:pt x="1163174" y="297252"/>
                </a:lnTo>
                <a:lnTo>
                  <a:pt x="1177684" y="334543"/>
                </a:lnTo>
                <a:lnTo>
                  <a:pt x="1202231" y="364118"/>
                </a:lnTo>
                <a:lnTo>
                  <a:pt x="1237114" y="383604"/>
                </a:lnTo>
                <a:lnTo>
                  <a:pt x="1282631" y="390626"/>
                </a:lnTo>
                <a:lnTo>
                  <a:pt x="1316118" y="385610"/>
                </a:lnTo>
                <a:lnTo>
                  <a:pt x="1345232" y="371581"/>
                </a:lnTo>
                <a:lnTo>
                  <a:pt x="1351564" y="365894"/>
                </a:lnTo>
                <a:lnTo>
                  <a:pt x="1297824" y="365894"/>
                </a:lnTo>
                <a:lnTo>
                  <a:pt x="1259353" y="356684"/>
                </a:lnTo>
                <a:lnTo>
                  <a:pt x="1233378" y="330980"/>
                </a:lnTo>
                <a:lnTo>
                  <a:pt x="1218685" y="291677"/>
                </a:lnTo>
                <a:lnTo>
                  <a:pt x="1214057" y="241668"/>
                </a:lnTo>
                <a:lnTo>
                  <a:pt x="1214057" y="235500"/>
                </a:lnTo>
                <a:lnTo>
                  <a:pt x="1381560" y="235500"/>
                </a:lnTo>
                <a:lnTo>
                  <a:pt x="1381560" y="230432"/>
                </a:lnTo>
                <a:lnTo>
                  <a:pt x="1380563" y="223124"/>
                </a:lnTo>
                <a:lnTo>
                  <a:pt x="1214057" y="223124"/>
                </a:lnTo>
                <a:lnTo>
                  <a:pt x="1219449" y="187139"/>
                </a:lnTo>
                <a:lnTo>
                  <a:pt x="1232323" y="159478"/>
                </a:lnTo>
                <a:lnTo>
                  <a:pt x="1251519" y="141721"/>
                </a:lnTo>
                <a:lnTo>
                  <a:pt x="1275877" y="135451"/>
                </a:lnTo>
                <a:lnTo>
                  <a:pt x="1331053" y="135451"/>
                </a:lnTo>
                <a:lnTo>
                  <a:pt x="1325357" y="131307"/>
                </a:lnTo>
                <a:lnTo>
                  <a:pt x="1276453" y="122509"/>
                </a:lnTo>
                <a:close/>
              </a:path>
              <a:path w="1873250" h="391795">
                <a:moveTo>
                  <a:pt x="1377047" y="315854"/>
                </a:moveTo>
                <a:lnTo>
                  <a:pt x="1361832" y="338140"/>
                </a:lnTo>
                <a:lnTo>
                  <a:pt x="1345870" y="353733"/>
                </a:lnTo>
                <a:lnTo>
                  <a:pt x="1325690" y="362898"/>
                </a:lnTo>
                <a:lnTo>
                  <a:pt x="1297824" y="365894"/>
                </a:lnTo>
                <a:lnTo>
                  <a:pt x="1351564" y="365894"/>
                </a:lnTo>
                <a:lnTo>
                  <a:pt x="1369181" y="350070"/>
                </a:lnTo>
                <a:lnTo>
                  <a:pt x="1387172" y="322607"/>
                </a:lnTo>
                <a:lnTo>
                  <a:pt x="1377047" y="315854"/>
                </a:lnTo>
                <a:close/>
              </a:path>
              <a:path w="1873250" h="391795">
                <a:moveTo>
                  <a:pt x="1331053" y="135451"/>
                </a:moveTo>
                <a:lnTo>
                  <a:pt x="1275877" y="135451"/>
                </a:lnTo>
                <a:lnTo>
                  <a:pt x="1301895" y="143284"/>
                </a:lnTo>
                <a:lnTo>
                  <a:pt x="1317483" y="163552"/>
                </a:lnTo>
                <a:lnTo>
                  <a:pt x="1325060" y="191411"/>
                </a:lnTo>
                <a:lnTo>
                  <a:pt x="1327048" y="222014"/>
                </a:lnTo>
                <a:lnTo>
                  <a:pt x="1214057" y="223124"/>
                </a:lnTo>
                <a:lnTo>
                  <a:pt x="1380563" y="223124"/>
                </a:lnTo>
                <a:lnTo>
                  <a:pt x="1375964" y="189375"/>
                </a:lnTo>
                <a:lnTo>
                  <a:pt x="1357878" y="154965"/>
                </a:lnTo>
                <a:lnTo>
                  <a:pt x="1331053" y="135451"/>
                </a:lnTo>
                <a:close/>
              </a:path>
              <a:path w="1873250" h="391795">
                <a:moveTo>
                  <a:pt x="1490593" y="126456"/>
                </a:moveTo>
                <a:lnTo>
                  <a:pt x="1400648" y="132634"/>
                </a:lnTo>
                <a:lnTo>
                  <a:pt x="1400648" y="143315"/>
                </a:lnTo>
                <a:lnTo>
                  <a:pt x="1408282" y="144319"/>
                </a:lnTo>
                <a:lnTo>
                  <a:pt x="1415701" y="146328"/>
                </a:lnTo>
                <a:lnTo>
                  <a:pt x="1443390" y="182078"/>
                </a:lnTo>
                <a:lnTo>
                  <a:pt x="1443390" y="343424"/>
                </a:lnTo>
                <a:lnTo>
                  <a:pt x="1413611" y="372093"/>
                </a:lnTo>
                <a:lnTo>
                  <a:pt x="1403475" y="372648"/>
                </a:lnTo>
                <a:lnTo>
                  <a:pt x="1403475" y="383883"/>
                </a:lnTo>
                <a:lnTo>
                  <a:pt x="1546246" y="383883"/>
                </a:lnTo>
                <a:lnTo>
                  <a:pt x="1546246" y="372648"/>
                </a:lnTo>
                <a:lnTo>
                  <a:pt x="1537374" y="371911"/>
                </a:lnTo>
                <a:lnTo>
                  <a:pt x="1527555" y="370535"/>
                </a:lnTo>
                <a:lnTo>
                  <a:pt x="1495470" y="349213"/>
                </a:lnTo>
                <a:lnTo>
                  <a:pt x="1494519" y="340596"/>
                </a:lnTo>
                <a:lnTo>
                  <a:pt x="1494519" y="185460"/>
                </a:lnTo>
                <a:lnTo>
                  <a:pt x="1502122" y="174532"/>
                </a:lnTo>
                <a:lnTo>
                  <a:pt x="1508198" y="168612"/>
                </a:lnTo>
                <a:lnTo>
                  <a:pt x="1494519" y="168612"/>
                </a:lnTo>
                <a:lnTo>
                  <a:pt x="1494519" y="130393"/>
                </a:lnTo>
                <a:lnTo>
                  <a:pt x="1490593" y="126456"/>
                </a:lnTo>
                <a:close/>
              </a:path>
              <a:path w="1873250" h="391795">
                <a:moveTo>
                  <a:pt x="1604854" y="148937"/>
                </a:moveTo>
                <a:lnTo>
                  <a:pt x="1550727" y="148937"/>
                </a:lnTo>
                <a:lnTo>
                  <a:pt x="1550727" y="156236"/>
                </a:lnTo>
                <a:lnTo>
                  <a:pt x="1546790" y="160749"/>
                </a:lnTo>
                <a:lnTo>
                  <a:pt x="1546790" y="166361"/>
                </a:lnTo>
                <a:lnTo>
                  <a:pt x="1549005" y="178634"/>
                </a:lnTo>
                <a:lnTo>
                  <a:pt x="1555227" y="187015"/>
                </a:lnTo>
                <a:lnTo>
                  <a:pt x="1564822" y="191814"/>
                </a:lnTo>
                <a:lnTo>
                  <a:pt x="1577156" y="193344"/>
                </a:lnTo>
                <a:lnTo>
                  <a:pt x="1589878" y="190576"/>
                </a:lnTo>
                <a:lnTo>
                  <a:pt x="1599226" y="183011"/>
                </a:lnTo>
                <a:lnTo>
                  <a:pt x="1604988" y="171757"/>
                </a:lnTo>
                <a:lnTo>
                  <a:pt x="1606952" y="157906"/>
                </a:lnTo>
                <a:lnTo>
                  <a:pt x="1604854" y="148937"/>
                </a:lnTo>
                <a:close/>
              </a:path>
              <a:path w="1873250" h="391795">
                <a:moveTo>
                  <a:pt x="1571543" y="123640"/>
                </a:moveTo>
                <a:lnTo>
                  <a:pt x="1553127" y="126318"/>
                </a:lnTo>
                <a:lnTo>
                  <a:pt x="1533810" y="134531"/>
                </a:lnTo>
                <a:lnTo>
                  <a:pt x="1514389" y="148541"/>
                </a:lnTo>
                <a:lnTo>
                  <a:pt x="1495661" y="168612"/>
                </a:lnTo>
                <a:lnTo>
                  <a:pt x="1508198" y="168612"/>
                </a:lnTo>
                <a:lnTo>
                  <a:pt x="1514413" y="162557"/>
                </a:lnTo>
                <a:lnTo>
                  <a:pt x="1530808" y="152904"/>
                </a:lnTo>
                <a:lnTo>
                  <a:pt x="1550727" y="148937"/>
                </a:lnTo>
                <a:lnTo>
                  <a:pt x="1604854" y="148937"/>
                </a:lnTo>
                <a:lnTo>
                  <a:pt x="1603873" y="144742"/>
                </a:lnTo>
                <a:lnTo>
                  <a:pt x="1595783" y="133827"/>
                </a:lnTo>
                <a:lnTo>
                  <a:pt x="1584427" y="126388"/>
                </a:lnTo>
                <a:lnTo>
                  <a:pt x="1571543" y="123640"/>
                </a:lnTo>
                <a:close/>
              </a:path>
              <a:path w="1873250" h="391795">
                <a:moveTo>
                  <a:pt x="1744627" y="122509"/>
                </a:moveTo>
                <a:lnTo>
                  <a:pt x="1700800" y="128934"/>
                </a:lnTo>
                <a:lnTo>
                  <a:pt x="1664549" y="147203"/>
                </a:lnTo>
                <a:lnTo>
                  <a:pt x="1637116" y="175804"/>
                </a:lnTo>
                <a:lnTo>
                  <a:pt x="1619745" y="213227"/>
                </a:lnTo>
                <a:lnTo>
                  <a:pt x="1613678" y="257960"/>
                </a:lnTo>
                <a:lnTo>
                  <a:pt x="1624041" y="313725"/>
                </a:lnTo>
                <a:lnTo>
                  <a:pt x="1651898" y="355837"/>
                </a:lnTo>
                <a:lnTo>
                  <a:pt x="1692401" y="382454"/>
                </a:lnTo>
                <a:lnTo>
                  <a:pt x="1740700" y="391736"/>
                </a:lnTo>
                <a:lnTo>
                  <a:pt x="1787031" y="384593"/>
                </a:lnTo>
                <a:lnTo>
                  <a:pt x="1797783" y="378815"/>
                </a:lnTo>
                <a:lnTo>
                  <a:pt x="1744083" y="378815"/>
                </a:lnTo>
                <a:lnTo>
                  <a:pt x="1710290" y="368637"/>
                </a:lnTo>
                <a:lnTo>
                  <a:pt x="1687452" y="341230"/>
                </a:lnTo>
                <a:lnTo>
                  <a:pt x="1674519" y="301281"/>
                </a:lnTo>
                <a:lnTo>
                  <a:pt x="1670441" y="253479"/>
                </a:lnTo>
                <a:lnTo>
                  <a:pt x="1673728" y="212504"/>
                </a:lnTo>
                <a:lnTo>
                  <a:pt x="1685343" y="174435"/>
                </a:lnTo>
                <a:lnTo>
                  <a:pt x="1707918" y="146382"/>
                </a:lnTo>
                <a:lnTo>
                  <a:pt x="1744083" y="135451"/>
                </a:lnTo>
                <a:lnTo>
                  <a:pt x="1800715" y="135451"/>
                </a:lnTo>
                <a:lnTo>
                  <a:pt x="1788181" y="129012"/>
                </a:lnTo>
                <a:lnTo>
                  <a:pt x="1744627" y="122509"/>
                </a:lnTo>
                <a:close/>
              </a:path>
              <a:path w="1873250" h="391795">
                <a:moveTo>
                  <a:pt x="1800715" y="135451"/>
                </a:moveTo>
                <a:lnTo>
                  <a:pt x="1744083" y="135451"/>
                </a:lnTo>
                <a:lnTo>
                  <a:pt x="1778323" y="145771"/>
                </a:lnTo>
                <a:lnTo>
                  <a:pt x="1800502" y="172901"/>
                </a:lnTo>
                <a:lnTo>
                  <a:pt x="1812461" y="211099"/>
                </a:lnTo>
                <a:lnTo>
                  <a:pt x="1816038" y="254620"/>
                </a:lnTo>
                <a:lnTo>
                  <a:pt x="1811831" y="302478"/>
                </a:lnTo>
                <a:lnTo>
                  <a:pt x="1798822" y="342009"/>
                </a:lnTo>
                <a:lnTo>
                  <a:pt x="1776432" y="368894"/>
                </a:lnTo>
                <a:lnTo>
                  <a:pt x="1744083" y="378815"/>
                </a:lnTo>
                <a:lnTo>
                  <a:pt x="1797783" y="378815"/>
                </a:lnTo>
                <a:lnTo>
                  <a:pt x="1850739" y="334807"/>
                </a:lnTo>
                <a:lnTo>
                  <a:pt x="1867201" y="297067"/>
                </a:lnTo>
                <a:lnTo>
                  <a:pt x="1872714" y="254620"/>
                </a:lnTo>
                <a:lnTo>
                  <a:pt x="1872715" y="253479"/>
                </a:lnTo>
                <a:lnTo>
                  <a:pt x="1867018" y="211654"/>
                </a:lnTo>
                <a:lnTo>
                  <a:pt x="1850345" y="175449"/>
                </a:lnTo>
                <a:lnTo>
                  <a:pt x="1823743" y="147280"/>
                </a:lnTo>
                <a:lnTo>
                  <a:pt x="1800715" y="135451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>
            <a:extLst>
              <a:ext uri="{FF2B5EF4-FFF2-40B4-BE49-F238E27FC236}">
                <a16:creationId xmlns:a16="http://schemas.microsoft.com/office/drawing/2014/main" id="{D2881CB7-FBE9-7489-D43E-976592D99B22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941299" y="9988987"/>
            <a:ext cx="1870927" cy="171115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F7086A21-3CB8-1B82-8CC2-5B749E924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5650" y="1768475"/>
            <a:ext cx="12375649" cy="5109091"/>
          </a:xfrm>
        </p:spPr>
        <p:txBody>
          <a:bodyPr/>
          <a:lstStyle/>
          <a:p>
            <a:r>
              <a:rPr lang="en-GB" sz="16600" dirty="0"/>
              <a:t>Questions  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8444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FA0E34D1BD710479E9D4280C59D8635" ma:contentTypeVersion="13" ma:contentTypeDescription="Create a new document." ma:contentTypeScope="" ma:versionID="8877b4cf872058e8584c04af39086b29">
  <xsd:schema xmlns:xsd="http://www.w3.org/2001/XMLSchema" xmlns:xs="http://www.w3.org/2001/XMLSchema" xmlns:p="http://schemas.microsoft.com/office/2006/metadata/properties" xmlns:ns2="54dd8904-370a-4ac0-84aa-1bd3989775e8" xmlns:ns3="72b19a14-0778-4401-8a75-ee316ca7d18d" targetNamespace="http://schemas.microsoft.com/office/2006/metadata/properties" ma:root="true" ma:fieldsID="3ae3e3e7cbe4cae8599c42a96d1a5089" ns2:_="" ns3:_="">
    <xsd:import namespace="54dd8904-370a-4ac0-84aa-1bd3989775e8"/>
    <xsd:import namespace="72b19a14-0778-4401-8a75-ee316ca7d1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dd8904-370a-4ac0-84aa-1bd3989775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871820ae-cacf-44ff-9bf5-dc358d0d7b8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2b19a14-0778-4401-8a75-ee316ca7d18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a4a06662-c510-4eb6-919c-563946819f26}" ma:internalName="TaxCatchAll" ma:showField="CatchAllData" ma:web="72b19a14-0778-4401-8a75-ee316ca7d18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4dd8904-370a-4ac0-84aa-1bd3989775e8">
      <Terms xmlns="http://schemas.microsoft.com/office/infopath/2007/PartnerControls"/>
    </lcf76f155ced4ddcb4097134ff3c332f>
    <TaxCatchAll xmlns="72b19a14-0778-4401-8a75-ee316ca7d18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EC26BD8-A889-4863-B069-8D19543064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4dd8904-370a-4ac0-84aa-1bd3989775e8"/>
    <ds:schemaRef ds:uri="72b19a14-0778-4401-8a75-ee316ca7d1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06BAC02-50FE-4F9D-9402-4312A9272E4F}">
  <ds:schemaRefs>
    <ds:schemaRef ds:uri="http://www.w3.org/XML/1998/namespace"/>
    <ds:schemaRef ds:uri="72b19a14-0778-4401-8a75-ee316ca7d18d"/>
    <ds:schemaRef ds:uri="http://purl.org/dc/dcmitype/"/>
    <ds:schemaRef ds:uri="http://purl.org/dc/elements/1.1/"/>
    <ds:schemaRef ds:uri="54dd8904-370a-4ac0-84aa-1bd3989775e8"/>
    <ds:schemaRef ds:uri="http://schemas.microsoft.com/office/2006/documentManagement/types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A5D00AB2-0785-46F6-8DBA-C6E7892A4A9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142</Words>
  <Application>Microsoft Office PowerPoint</Application>
  <PresentationFormat>Custom</PresentationFormat>
  <Paragraphs>18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Azo Sans</vt:lpstr>
      <vt:lpstr>Calibri</vt:lpstr>
      <vt:lpstr>Office Theme</vt:lpstr>
      <vt:lpstr>Year 3 Welcome Meeting</vt:lpstr>
      <vt:lpstr>Staffing   Mrs Robinsworth Miss Round Miss Holmes Miss Hughes Mrs Townsend</vt:lpstr>
      <vt:lpstr>School Day    8:45 – School Opens  3:15 – School finished             (When the children are ready)                                   </vt:lpstr>
      <vt:lpstr>PowerPoint Presentation</vt:lpstr>
      <vt:lpstr>Uniform   *Black shoes/Trainers *Ties *PE Kit *Forest School kit</vt:lpstr>
      <vt:lpstr>Homework   *Reading (4-5 times a week) *Spellings *Emile</vt:lpstr>
      <vt:lpstr>AOB   * Dojo  *Medical Tracker  *Open door policy</vt:lpstr>
      <vt:lpstr>Questions  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Keeley Robinson</dc:creator>
  <cp:lastModifiedBy>Mrs Robinsworth</cp:lastModifiedBy>
  <cp:revision>7</cp:revision>
  <cp:lastPrinted>2025-09-10T08:49:24Z</cp:lastPrinted>
  <dcterms:created xsi:type="dcterms:W3CDTF">2024-05-20T09:04:30Z</dcterms:created>
  <dcterms:modified xsi:type="dcterms:W3CDTF">2025-09-10T08:50:48Z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2024-05-20T00:00:00Z</vt:filetime>
  </property>
  <property fmtid="{D5CDD505-2E9C-101B-9397-08002B2CF9AE}" pid="3" name="Creator">
    <vt:lpwstr>Adobe Illustrator 28.5 (Macintosh)</vt:lpwstr>
  </property>
  <property fmtid="{D5CDD505-2E9C-101B-9397-08002B2CF9AE}" pid="4" name="LastSaved">
    <vt:filetime>2024-05-20T00:00:00Z</vt:filetime>
  </property>
  <property fmtid="{D5CDD505-2E9C-101B-9397-08002B2CF9AE}" pid="5" name="Producer">
    <vt:lpwstr>Adobe PDF library 17.00</vt:lpwstr>
  </property>
  <property fmtid="{D5CDD505-2E9C-101B-9397-08002B2CF9AE}" pid="6" name="ContentTypeId">
    <vt:lpwstr>0x0101002FA0E34D1BD710479E9D4280C59D8635</vt:lpwstr>
  </property>
  <property fmtid="{D5CDD505-2E9C-101B-9397-08002B2CF9AE}" pid="7" name="Order">
    <vt:r8>2538500</vt:r8>
  </property>
  <property fmtid="{D5CDD505-2E9C-101B-9397-08002B2CF9AE}" pid="8" name="xd_Signature">
    <vt:bool>false</vt:bool>
  </property>
  <property fmtid="{D5CDD505-2E9C-101B-9397-08002B2CF9AE}" pid="9" name="xd_ProgID">
    <vt:lpwstr/>
  </property>
  <property fmtid="{D5CDD505-2E9C-101B-9397-08002B2CF9AE}" pid="10" name="_SourceUrl">
    <vt:lpwstr/>
  </property>
  <property fmtid="{D5CDD505-2E9C-101B-9397-08002B2CF9AE}" pid="11" name="_SharedFileIndex">
    <vt:lpwstr/>
  </property>
  <property fmtid="{D5CDD505-2E9C-101B-9397-08002B2CF9AE}" pid="12" name="ComplianceAssetId">
    <vt:lpwstr/>
  </property>
  <property fmtid="{D5CDD505-2E9C-101B-9397-08002B2CF9AE}" pid="13" name="TemplateUrl">
    <vt:lpwstr/>
  </property>
  <property fmtid="{D5CDD505-2E9C-101B-9397-08002B2CF9AE}" pid="14" name="_ExtendedDescription">
    <vt:lpwstr/>
  </property>
  <property fmtid="{D5CDD505-2E9C-101B-9397-08002B2CF9AE}" pid="15" name="TriggerFlowInfo">
    <vt:lpwstr/>
  </property>
  <property fmtid="{D5CDD505-2E9C-101B-9397-08002B2CF9AE}" pid="16" name="MediaServiceImageTags">
    <vt:lpwstr/>
  </property>
</Properties>
</file>