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20104100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E52224-A3B5-E7E3-1795-CAF80DE2AE91}" v="17" dt="2025-04-02T12:31:59.40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114" y="11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llie Hope" userId="S::hhope@st-marymagdalenesrc.lancs.sch.uk::00c92000-3edc-4ffd-a6f4-bc23456bf1a7" providerId="AD" clId="Web-{A0E52224-A3B5-E7E3-1795-CAF80DE2AE91}"/>
    <pc:docChg chg="modSld">
      <pc:chgData name="Hollie Hope" userId="S::hhope@st-marymagdalenesrc.lancs.sch.uk::00c92000-3edc-4ffd-a6f4-bc23456bf1a7" providerId="AD" clId="Web-{A0E52224-A3B5-E7E3-1795-CAF80DE2AE91}" dt="2025-04-02T12:31:59.407" v="7" actId="20577"/>
      <pc:docMkLst>
        <pc:docMk/>
      </pc:docMkLst>
      <pc:sldChg chg="modSp">
        <pc:chgData name="Hollie Hope" userId="S::hhope@st-marymagdalenesrc.lancs.sch.uk::00c92000-3edc-4ffd-a6f4-bc23456bf1a7" providerId="AD" clId="Web-{A0E52224-A3B5-E7E3-1795-CAF80DE2AE91}" dt="2025-04-02T12:31:59.407" v="7" actId="20577"/>
        <pc:sldMkLst>
          <pc:docMk/>
          <pc:sldMk cId="0" sldId="256"/>
        </pc:sldMkLst>
        <pc:spChg chg="mod">
          <ac:chgData name="Hollie Hope" userId="S::hhope@st-marymagdalenesrc.lancs.sch.uk::00c92000-3edc-4ffd-a6f4-bc23456bf1a7" providerId="AD" clId="Web-{A0E52224-A3B5-E7E3-1795-CAF80DE2AE91}" dt="2025-04-02T12:31:59.407" v="7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  <pc:docChgLst>
    <pc:chgData name="Mrs Robinsworth" userId="S::krobinson@st-marymagdalenesrc.lancs.sch.uk::c5bdd9b4-4027-4b6c-81c3-beaa275f3aa5" providerId="AD" clId="Web-{FAEF0ADF-450D-D30B-F66C-889B5A1A4908}"/>
    <pc:docChg chg="modSld">
      <pc:chgData name="Mrs Robinsworth" userId="S::krobinson@st-marymagdalenesrc.lancs.sch.uk::c5bdd9b4-4027-4b6c-81c3-beaa275f3aa5" providerId="AD" clId="Web-{FAEF0ADF-450D-D30B-F66C-889B5A1A4908}" dt="2024-11-01T11:26:38.996" v="2"/>
      <pc:docMkLst>
        <pc:docMk/>
      </pc:docMkLst>
      <pc:sldChg chg="delSp modSp">
        <pc:chgData name="Mrs Robinsworth" userId="S::krobinson@st-marymagdalenesrc.lancs.sch.uk::c5bdd9b4-4027-4b6c-81c3-beaa275f3aa5" providerId="AD" clId="Web-{FAEF0ADF-450D-D30B-F66C-889B5A1A4908}" dt="2024-11-01T11:26:38.996" v="2"/>
        <pc:sldMkLst>
          <pc:docMk/>
          <pc:sldMk cId="0" sldId="256"/>
        </pc:sldMkLst>
        <pc:spChg chg="del mod">
          <ac:chgData name="Mrs Robinsworth" userId="S::krobinson@st-marymagdalenesrc.lancs.sch.uk::c5bdd9b4-4027-4b6c-81c3-beaa275f3aa5" providerId="AD" clId="Web-{FAEF0ADF-450D-D30B-F66C-889B5A1A4908}" dt="2024-11-01T11:26:38.996" v="2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26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5.png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5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24" Type="http://schemas.openxmlformats.org/officeDocument/2006/relationships/image" Target="../media/image18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Relationship Id="rId22" Type="http://schemas.openxmlformats.org/officeDocument/2006/relationships/image" Target="../media/image1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78112" y="9509076"/>
            <a:ext cx="117650" cy="201491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7196" y="9512095"/>
            <a:ext cx="200399" cy="198472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414615" y="9510718"/>
            <a:ext cx="723265" cy="200025"/>
          </a:xfrm>
          <a:custGeom>
            <a:avLst/>
            <a:gdLst/>
            <a:ahLst/>
            <a:cxnLst/>
            <a:rect l="l" t="t" r="r" b="b"/>
            <a:pathLst>
              <a:path w="723264" h="200025">
                <a:moveTo>
                  <a:pt x="216344" y="1384"/>
                </a:moveTo>
                <a:lnTo>
                  <a:pt x="201295" y="2006"/>
                </a:lnTo>
                <a:lnTo>
                  <a:pt x="168516" y="2209"/>
                </a:lnTo>
                <a:lnTo>
                  <a:pt x="109410" y="160553"/>
                </a:lnTo>
                <a:lnTo>
                  <a:pt x="48933" y="1384"/>
                </a:lnTo>
                <a:lnTo>
                  <a:pt x="42887" y="1930"/>
                </a:lnTo>
                <a:lnTo>
                  <a:pt x="35102" y="2209"/>
                </a:lnTo>
                <a:lnTo>
                  <a:pt x="10934" y="2006"/>
                </a:lnTo>
                <a:lnTo>
                  <a:pt x="0" y="1384"/>
                </a:lnTo>
                <a:lnTo>
                  <a:pt x="0" y="6883"/>
                </a:lnTo>
                <a:lnTo>
                  <a:pt x="22275" y="23558"/>
                </a:lnTo>
                <a:lnTo>
                  <a:pt x="22275" y="171081"/>
                </a:lnTo>
                <a:lnTo>
                  <a:pt x="0" y="190500"/>
                </a:lnTo>
                <a:lnTo>
                  <a:pt x="0" y="195999"/>
                </a:lnTo>
                <a:lnTo>
                  <a:pt x="5003" y="195643"/>
                </a:lnTo>
                <a:lnTo>
                  <a:pt x="17792" y="195224"/>
                </a:lnTo>
                <a:lnTo>
                  <a:pt x="41656" y="195389"/>
                </a:lnTo>
                <a:lnTo>
                  <a:pt x="53606" y="195999"/>
                </a:lnTo>
                <a:lnTo>
                  <a:pt x="53606" y="190500"/>
                </a:lnTo>
                <a:lnTo>
                  <a:pt x="28587" y="171259"/>
                </a:lnTo>
                <a:lnTo>
                  <a:pt x="28587" y="18973"/>
                </a:lnTo>
                <a:lnTo>
                  <a:pt x="97866" y="197383"/>
                </a:lnTo>
                <a:lnTo>
                  <a:pt x="102260" y="197383"/>
                </a:lnTo>
                <a:lnTo>
                  <a:pt x="168516" y="19532"/>
                </a:lnTo>
                <a:lnTo>
                  <a:pt x="168516" y="173837"/>
                </a:lnTo>
                <a:lnTo>
                  <a:pt x="146253" y="190500"/>
                </a:lnTo>
                <a:lnTo>
                  <a:pt x="146253" y="195999"/>
                </a:lnTo>
                <a:lnTo>
                  <a:pt x="160820" y="195389"/>
                </a:lnTo>
                <a:lnTo>
                  <a:pt x="181432" y="195173"/>
                </a:lnTo>
                <a:lnTo>
                  <a:pt x="201295" y="195389"/>
                </a:lnTo>
                <a:lnTo>
                  <a:pt x="216344" y="195999"/>
                </a:lnTo>
                <a:lnTo>
                  <a:pt x="216344" y="190500"/>
                </a:lnTo>
                <a:lnTo>
                  <a:pt x="194081" y="173837"/>
                </a:lnTo>
                <a:lnTo>
                  <a:pt x="194081" y="23558"/>
                </a:lnTo>
                <a:lnTo>
                  <a:pt x="194627" y="18516"/>
                </a:lnTo>
                <a:lnTo>
                  <a:pt x="196824" y="12293"/>
                </a:lnTo>
                <a:lnTo>
                  <a:pt x="198894" y="10172"/>
                </a:lnTo>
                <a:lnTo>
                  <a:pt x="201917" y="9080"/>
                </a:lnTo>
                <a:lnTo>
                  <a:pt x="204939" y="7975"/>
                </a:lnTo>
                <a:lnTo>
                  <a:pt x="209753" y="7251"/>
                </a:lnTo>
                <a:lnTo>
                  <a:pt x="216344" y="6883"/>
                </a:lnTo>
                <a:lnTo>
                  <a:pt x="216344" y="1384"/>
                </a:lnTo>
                <a:close/>
              </a:path>
              <a:path w="723264" h="200025">
                <a:moveTo>
                  <a:pt x="402717" y="190512"/>
                </a:moveTo>
                <a:lnTo>
                  <a:pt x="364134" y="122339"/>
                </a:lnTo>
                <a:lnTo>
                  <a:pt x="362000" y="116840"/>
                </a:lnTo>
                <a:lnTo>
                  <a:pt x="335368" y="48209"/>
                </a:lnTo>
                <a:lnTo>
                  <a:pt x="335368" y="116840"/>
                </a:lnTo>
                <a:lnTo>
                  <a:pt x="273240" y="116840"/>
                </a:lnTo>
                <a:lnTo>
                  <a:pt x="304584" y="34645"/>
                </a:lnTo>
                <a:lnTo>
                  <a:pt x="335368" y="116840"/>
                </a:lnTo>
                <a:lnTo>
                  <a:pt x="335368" y="48209"/>
                </a:lnTo>
                <a:lnTo>
                  <a:pt x="330111" y="34645"/>
                </a:lnTo>
                <a:lnTo>
                  <a:pt x="316674" y="0"/>
                </a:lnTo>
                <a:lnTo>
                  <a:pt x="312280" y="0"/>
                </a:lnTo>
                <a:lnTo>
                  <a:pt x="247675" y="166598"/>
                </a:lnTo>
                <a:lnTo>
                  <a:pt x="243332" y="175818"/>
                </a:lnTo>
                <a:lnTo>
                  <a:pt x="238264" y="182880"/>
                </a:lnTo>
                <a:lnTo>
                  <a:pt x="232473" y="187769"/>
                </a:lnTo>
                <a:lnTo>
                  <a:pt x="225958" y="190512"/>
                </a:lnTo>
                <a:lnTo>
                  <a:pt x="225958" y="196011"/>
                </a:lnTo>
                <a:lnTo>
                  <a:pt x="231457" y="195453"/>
                </a:lnTo>
                <a:lnTo>
                  <a:pt x="238340" y="195186"/>
                </a:lnTo>
                <a:lnTo>
                  <a:pt x="246583" y="195186"/>
                </a:lnTo>
                <a:lnTo>
                  <a:pt x="254533" y="195237"/>
                </a:lnTo>
                <a:lnTo>
                  <a:pt x="262458" y="195389"/>
                </a:lnTo>
                <a:lnTo>
                  <a:pt x="270344" y="195643"/>
                </a:lnTo>
                <a:lnTo>
                  <a:pt x="278193" y="196011"/>
                </a:lnTo>
                <a:lnTo>
                  <a:pt x="278193" y="195186"/>
                </a:lnTo>
                <a:lnTo>
                  <a:pt x="278193" y="190512"/>
                </a:lnTo>
                <a:lnTo>
                  <a:pt x="270129" y="190322"/>
                </a:lnTo>
                <a:lnTo>
                  <a:pt x="264121" y="188950"/>
                </a:lnTo>
                <a:lnTo>
                  <a:pt x="256247" y="183819"/>
                </a:lnTo>
                <a:lnTo>
                  <a:pt x="254279" y="179692"/>
                </a:lnTo>
                <a:lnTo>
                  <a:pt x="254279" y="168884"/>
                </a:lnTo>
                <a:lnTo>
                  <a:pt x="256108" y="161366"/>
                </a:lnTo>
                <a:lnTo>
                  <a:pt x="259765" y="151472"/>
                </a:lnTo>
                <a:lnTo>
                  <a:pt x="271043" y="122339"/>
                </a:lnTo>
                <a:lnTo>
                  <a:pt x="337566" y="122339"/>
                </a:lnTo>
                <a:lnTo>
                  <a:pt x="354330" y="167424"/>
                </a:lnTo>
                <a:lnTo>
                  <a:pt x="356527" y="172910"/>
                </a:lnTo>
                <a:lnTo>
                  <a:pt x="357632" y="177228"/>
                </a:lnTo>
                <a:lnTo>
                  <a:pt x="357632" y="183997"/>
                </a:lnTo>
                <a:lnTo>
                  <a:pt x="356120" y="186524"/>
                </a:lnTo>
                <a:lnTo>
                  <a:pt x="350075" y="189268"/>
                </a:lnTo>
                <a:lnTo>
                  <a:pt x="345071" y="190144"/>
                </a:lnTo>
                <a:lnTo>
                  <a:pt x="338112" y="190512"/>
                </a:lnTo>
                <a:lnTo>
                  <a:pt x="338112" y="196011"/>
                </a:lnTo>
                <a:lnTo>
                  <a:pt x="344639" y="195643"/>
                </a:lnTo>
                <a:lnTo>
                  <a:pt x="352679" y="195389"/>
                </a:lnTo>
                <a:lnTo>
                  <a:pt x="362242" y="195237"/>
                </a:lnTo>
                <a:lnTo>
                  <a:pt x="378523" y="195224"/>
                </a:lnTo>
                <a:lnTo>
                  <a:pt x="382054" y="195237"/>
                </a:lnTo>
                <a:lnTo>
                  <a:pt x="389864" y="195389"/>
                </a:lnTo>
                <a:lnTo>
                  <a:pt x="396760" y="195643"/>
                </a:lnTo>
                <a:lnTo>
                  <a:pt x="402717" y="196011"/>
                </a:lnTo>
                <a:lnTo>
                  <a:pt x="402717" y="195186"/>
                </a:lnTo>
                <a:lnTo>
                  <a:pt x="402717" y="190512"/>
                </a:lnTo>
                <a:close/>
              </a:path>
              <a:path w="723264" h="200025">
                <a:moveTo>
                  <a:pt x="576999" y="182270"/>
                </a:moveTo>
                <a:lnTo>
                  <a:pt x="572871" y="179235"/>
                </a:lnTo>
                <a:lnTo>
                  <a:pt x="570128" y="182905"/>
                </a:lnTo>
                <a:lnTo>
                  <a:pt x="567702" y="185559"/>
                </a:lnTo>
                <a:lnTo>
                  <a:pt x="563473" y="188849"/>
                </a:lnTo>
                <a:lnTo>
                  <a:pt x="560870" y="189674"/>
                </a:lnTo>
                <a:lnTo>
                  <a:pt x="554278" y="189674"/>
                </a:lnTo>
                <a:lnTo>
                  <a:pt x="551522" y="188036"/>
                </a:lnTo>
                <a:lnTo>
                  <a:pt x="547484" y="181432"/>
                </a:lnTo>
                <a:lnTo>
                  <a:pt x="545566" y="175577"/>
                </a:lnTo>
                <a:lnTo>
                  <a:pt x="543737" y="167132"/>
                </a:lnTo>
                <a:lnTo>
                  <a:pt x="536854" y="139103"/>
                </a:lnTo>
                <a:lnTo>
                  <a:pt x="514045" y="107073"/>
                </a:lnTo>
                <a:lnTo>
                  <a:pt x="502208" y="103644"/>
                </a:lnTo>
                <a:lnTo>
                  <a:pt x="498386" y="102819"/>
                </a:lnTo>
                <a:lnTo>
                  <a:pt x="495084" y="102273"/>
                </a:lnTo>
                <a:lnTo>
                  <a:pt x="504240" y="100406"/>
                </a:lnTo>
                <a:lnTo>
                  <a:pt x="511517" y="98145"/>
                </a:lnTo>
                <a:lnTo>
                  <a:pt x="543318" y="71069"/>
                </a:lnTo>
                <a:lnTo>
                  <a:pt x="548411" y="56642"/>
                </a:lnTo>
                <a:lnTo>
                  <a:pt x="548411" y="49479"/>
                </a:lnTo>
                <a:lnTo>
                  <a:pt x="531228" y="14986"/>
                </a:lnTo>
                <a:lnTo>
                  <a:pt x="520928" y="8877"/>
                </a:lnTo>
                <a:lnTo>
                  <a:pt x="520928" y="52514"/>
                </a:lnTo>
                <a:lnTo>
                  <a:pt x="520280" y="62649"/>
                </a:lnTo>
                <a:lnTo>
                  <a:pt x="496316" y="95123"/>
                </a:lnTo>
                <a:lnTo>
                  <a:pt x="473367" y="98145"/>
                </a:lnTo>
                <a:lnTo>
                  <a:pt x="454952" y="98145"/>
                </a:lnTo>
                <a:lnTo>
                  <a:pt x="454990" y="23558"/>
                </a:lnTo>
                <a:lnTo>
                  <a:pt x="469607" y="6883"/>
                </a:lnTo>
                <a:lnTo>
                  <a:pt x="475297" y="6883"/>
                </a:lnTo>
                <a:lnTo>
                  <a:pt x="514896" y="24892"/>
                </a:lnTo>
                <a:lnTo>
                  <a:pt x="520928" y="52514"/>
                </a:lnTo>
                <a:lnTo>
                  <a:pt x="520928" y="8877"/>
                </a:lnTo>
                <a:lnTo>
                  <a:pt x="515518" y="6883"/>
                </a:lnTo>
                <a:lnTo>
                  <a:pt x="510374" y="4991"/>
                </a:lnTo>
                <a:lnTo>
                  <a:pt x="497179" y="2489"/>
                </a:lnTo>
                <a:lnTo>
                  <a:pt x="492150" y="2209"/>
                </a:lnTo>
                <a:lnTo>
                  <a:pt x="482155" y="1651"/>
                </a:lnTo>
                <a:lnTo>
                  <a:pt x="477761" y="1651"/>
                </a:lnTo>
                <a:lnTo>
                  <a:pt x="473824" y="1752"/>
                </a:lnTo>
                <a:lnTo>
                  <a:pt x="470344" y="1943"/>
                </a:lnTo>
                <a:lnTo>
                  <a:pt x="440651" y="2209"/>
                </a:lnTo>
                <a:lnTo>
                  <a:pt x="430301" y="2159"/>
                </a:lnTo>
                <a:lnTo>
                  <a:pt x="421271" y="2006"/>
                </a:lnTo>
                <a:lnTo>
                  <a:pt x="413537" y="1739"/>
                </a:lnTo>
                <a:lnTo>
                  <a:pt x="407111" y="1384"/>
                </a:lnTo>
                <a:lnTo>
                  <a:pt x="407111" y="6883"/>
                </a:lnTo>
                <a:lnTo>
                  <a:pt x="429374" y="23558"/>
                </a:lnTo>
                <a:lnTo>
                  <a:pt x="429374" y="173837"/>
                </a:lnTo>
                <a:lnTo>
                  <a:pt x="407111" y="190512"/>
                </a:lnTo>
                <a:lnTo>
                  <a:pt x="407111" y="195999"/>
                </a:lnTo>
                <a:lnTo>
                  <a:pt x="413639" y="195643"/>
                </a:lnTo>
                <a:lnTo>
                  <a:pt x="421678" y="195389"/>
                </a:lnTo>
                <a:lnTo>
                  <a:pt x="431241" y="195224"/>
                </a:lnTo>
                <a:lnTo>
                  <a:pt x="448805" y="195211"/>
                </a:lnTo>
                <a:lnTo>
                  <a:pt x="452831" y="195224"/>
                </a:lnTo>
                <a:lnTo>
                  <a:pt x="462165" y="195389"/>
                </a:lnTo>
                <a:lnTo>
                  <a:pt x="470293" y="195643"/>
                </a:lnTo>
                <a:lnTo>
                  <a:pt x="477215" y="195999"/>
                </a:lnTo>
                <a:lnTo>
                  <a:pt x="477215" y="195173"/>
                </a:lnTo>
                <a:lnTo>
                  <a:pt x="477215" y="190512"/>
                </a:lnTo>
                <a:lnTo>
                  <a:pt x="470623" y="190144"/>
                </a:lnTo>
                <a:lnTo>
                  <a:pt x="465810" y="189407"/>
                </a:lnTo>
                <a:lnTo>
                  <a:pt x="459752" y="187210"/>
                </a:lnTo>
                <a:lnTo>
                  <a:pt x="457695" y="185102"/>
                </a:lnTo>
                <a:lnTo>
                  <a:pt x="455485" y="178879"/>
                </a:lnTo>
                <a:lnTo>
                  <a:pt x="454952" y="173837"/>
                </a:lnTo>
                <a:lnTo>
                  <a:pt x="454952" y="103644"/>
                </a:lnTo>
                <a:lnTo>
                  <a:pt x="488022" y="103644"/>
                </a:lnTo>
                <a:lnTo>
                  <a:pt x="493433" y="105206"/>
                </a:lnTo>
                <a:lnTo>
                  <a:pt x="512127" y="142671"/>
                </a:lnTo>
                <a:lnTo>
                  <a:pt x="518172" y="170167"/>
                </a:lnTo>
                <a:lnTo>
                  <a:pt x="520192" y="177800"/>
                </a:lnTo>
                <a:lnTo>
                  <a:pt x="540067" y="199847"/>
                </a:lnTo>
                <a:lnTo>
                  <a:pt x="554545" y="199847"/>
                </a:lnTo>
                <a:lnTo>
                  <a:pt x="560133" y="198488"/>
                </a:lnTo>
                <a:lnTo>
                  <a:pt x="568566" y="192976"/>
                </a:lnTo>
                <a:lnTo>
                  <a:pt x="571652" y="189674"/>
                </a:lnTo>
                <a:lnTo>
                  <a:pt x="572770" y="188480"/>
                </a:lnTo>
                <a:lnTo>
                  <a:pt x="576999" y="182270"/>
                </a:lnTo>
                <a:close/>
              </a:path>
              <a:path w="723264" h="200025">
                <a:moveTo>
                  <a:pt x="722693" y="1384"/>
                </a:moveTo>
                <a:lnTo>
                  <a:pt x="717194" y="1930"/>
                </a:lnTo>
                <a:lnTo>
                  <a:pt x="710323" y="2197"/>
                </a:lnTo>
                <a:lnTo>
                  <a:pt x="694118" y="2146"/>
                </a:lnTo>
                <a:lnTo>
                  <a:pt x="670458" y="1384"/>
                </a:lnTo>
                <a:lnTo>
                  <a:pt x="670458" y="6883"/>
                </a:lnTo>
                <a:lnTo>
                  <a:pt x="678522" y="7061"/>
                </a:lnTo>
                <a:lnTo>
                  <a:pt x="684568" y="8255"/>
                </a:lnTo>
                <a:lnTo>
                  <a:pt x="692632" y="12649"/>
                </a:lnTo>
                <a:lnTo>
                  <a:pt x="694651" y="16319"/>
                </a:lnTo>
                <a:lnTo>
                  <a:pt x="694651" y="27495"/>
                </a:lnTo>
                <a:lnTo>
                  <a:pt x="692175" y="35382"/>
                </a:lnTo>
                <a:lnTo>
                  <a:pt x="652043" y="114909"/>
                </a:lnTo>
                <a:lnTo>
                  <a:pt x="604583" y="23558"/>
                </a:lnTo>
                <a:lnTo>
                  <a:pt x="603669" y="20345"/>
                </a:lnTo>
                <a:lnTo>
                  <a:pt x="603669" y="10642"/>
                </a:lnTo>
                <a:lnTo>
                  <a:pt x="610082" y="7150"/>
                </a:lnTo>
                <a:lnTo>
                  <a:pt x="622896" y="7150"/>
                </a:lnTo>
                <a:lnTo>
                  <a:pt x="622896" y="1384"/>
                </a:lnTo>
                <a:lnTo>
                  <a:pt x="607377" y="1993"/>
                </a:lnTo>
                <a:lnTo>
                  <a:pt x="575437" y="2197"/>
                </a:lnTo>
                <a:lnTo>
                  <a:pt x="567372" y="1930"/>
                </a:lnTo>
                <a:lnTo>
                  <a:pt x="560235" y="1384"/>
                </a:lnTo>
                <a:lnTo>
                  <a:pt x="560235" y="7150"/>
                </a:lnTo>
                <a:lnTo>
                  <a:pt x="562610" y="7150"/>
                </a:lnTo>
                <a:lnTo>
                  <a:pt x="565035" y="8216"/>
                </a:lnTo>
                <a:lnTo>
                  <a:pt x="569988" y="12420"/>
                </a:lnTo>
                <a:lnTo>
                  <a:pt x="572871" y="16497"/>
                </a:lnTo>
                <a:lnTo>
                  <a:pt x="631977" y="125628"/>
                </a:lnTo>
                <a:lnTo>
                  <a:pt x="631977" y="173824"/>
                </a:lnTo>
                <a:lnTo>
                  <a:pt x="609714" y="190512"/>
                </a:lnTo>
                <a:lnTo>
                  <a:pt x="609714" y="196011"/>
                </a:lnTo>
                <a:lnTo>
                  <a:pt x="624281" y="195389"/>
                </a:lnTo>
                <a:lnTo>
                  <a:pt x="644893" y="195186"/>
                </a:lnTo>
                <a:lnTo>
                  <a:pt x="664756" y="195389"/>
                </a:lnTo>
                <a:lnTo>
                  <a:pt x="679805" y="196011"/>
                </a:lnTo>
                <a:lnTo>
                  <a:pt x="679805" y="190512"/>
                </a:lnTo>
                <a:lnTo>
                  <a:pt x="657542" y="173824"/>
                </a:lnTo>
                <a:lnTo>
                  <a:pt x="657542" y="116840"/>
                </a:lnTo>
                <a:lnTo>
                  <a:pt x="704735" y="23469"/>
                </a:lnTo>
                <a:lnTo>
                  <a:pt x="722693" y="6883"/>
                </a:lnTo>
                <a:lnTo>
                  <a:pt x="722693" y="138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209329" y="9508247"/>
            <a:ext cx="1845045" cy="20231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66305" y="9786027"/>
            <a:ext cx="188881" cy="9541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80757" y="9787444"/>
            <a:ext cx="93871" cy="9258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96227" y="9787437"/>
            <a:ext cx="94897" cy="92594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12721" y="9787444"/>
            <a:ext cx="83892" cy="9258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765404" y="9786025"/>
            <a:ext cx="274180" cy="95410"/>
          </a:xfrm>
          <a:prstGeom prst="rect">
            <a:avLst/>
          </a:prstGeom>
        </p:spPr>
      </p:pic>
      <p:sp>
        <p:nvSpPr>
          <p:cNvPr id="25" name="bg object 25"/>
          <p:cNvSpPr/>
          <p:nvPr/>
        </p:nvSpPr>
        <p:spPr>
          <a:xfrm>
            <a:off x="2062721" y="9787452"/>
            <a:ext cx="81280" cy="92710"/>
          </a:xfrm>
          <a:custGeom>
            <a:avLst/>
            <a:gdLst/>
            <a:ahLst/>
            <a:cxnLst/>
            <a:rect l="l" t="t" r="r" b="b"/>
            <a:pathLst>
              <a:path w="81280" h="92709">
                <a:moveTo>
                  <a:pt x="80695" y="0"/>
                </a:moveTo>
                <a:lnTo>
                  <a:pt x="60363" y="0"/>
                </a:lnTo>
                <a:lnTo>
                  <a:pt x="60363" y="35560"/>
                </a:lnTo>
                <a:lnTo>
                  <a:pt x="20332" y="35560"/>
                </a:lnTo>
                <a:lnTo>
                  <a:pt x="20332" y="0"/>
                </a:lnTo>
                <a:lnTo>
                  <a:pt x="0" y="0"/>
                </a:lnTo>
                <a:lnTo>
                  <a:pt x="0" y="35560"/>
                </a:lnTo>
                <a:lnTo>
                  <a:pt x="0" y="53340"/>
                </a:lnTo>
                <a:lnTo>
                  <a:pt x="0" y="92710"/>
                </a:lnTo>
                <a:lnTo>
                  <a:pt x="20332" y="92710"/>
                </a:lnTo>
                <a:lnTo>
                  <a:pt x="20332" y="53340"/>
                </a:lnTo>
                <a:lnTo>
                  <a:pt x="60363" y="53340"/>
                </a:lnTo>
                <a:lnTo>
                  <a:pt x="60363" y="92710"/>
                </a:lnTo>
                <a:lnTo>
                  <a:pt x="80695" y="92710"/>
                </a:lnTo>
                <a:lnTo>
                  <a:pt x="80695" y="53340"/>
                </a:lnTo>
                <a:lnTo>
                  <a:pt x="80695" y="35560"/>
                </a:lnTo>
                <a:lnTo>
                  <a:pt x="80695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bg 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168983" y="9786028"/>
            <a:ext cx="96698" cy="95410"/>
          </a:xfrm>
          <a:prstGeom prst="rect">
            <a:avLst/>
          </a:prstGeom>
        </p:spPr>
      </p:pic>
      <p:sp>
        <p:nvSpPr>
          <p:cNvPr id="27" name="bg object 27"/>
          <p:cNvSpPr/>
          <p:nvPr/>
        </p:nvSpPr>
        <p:spPr>
          <a:xfrm>
            <a:off x="2291232" y="9787452"/>
            <a:ext cx="104139" cy="92710"/>
          </a:xfrm>
          <a:custGeom>
            <a:avLst/>
            <a:gdLst/>
            <a:ahLst/>
            <a:cxnLst/>
            <a:rect l="l" t="t" r="r" b="b"/>
            <a:pathLst>
              <a:path w="104139" h="92709">
                <a:moveTo>
                  <a:pt x="60883" y="74930"/>
                </a:moveTo>
                <a:lnTo>
                  <a:pt x="20332" y="74930"/>
                </a:lnTo>
                <a:lnTo>
                  <a:pt x="20332" y="0"/>
                </a:lnTo>
                <a:lnTo>
                  <a:pt x="0" y="0"/>
                </a:lnTo>
                <a:lnTo>
                  <a:pt x="0" y="74930"/>
                </a:lnTo>
                <a:lnTo>
                  <a:pt x="0" y="92710"/>
                </a:lnTo>
                <a:lnTo>
                  <a:pt x="60883" y="92710"/>
                </a:lnTo>
                <a:lnTo>
                  <a:pt x="60883" y="74930"/>
                </a:lnTo>
                <a:close/>
              </a:path>
              <a:path w="104139" h="92709">
                <a:moveTo>
                  <a:pt x="104101" y="0"/>
                </a:moveTo>
                <a:lnTo>
                  <a:pt x="83769" y="0"/>
                </a:lnTo>
                <a:lnTo>
                  <a:pt x="83769" y="92583"/>
                </a:lnTo>
                <a:lnTo>
                  <a:pt x="104101" y="92583"/>
                </a:lnTo>
                <a:lnTo>
                  <a:pt x="104101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bg object 28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421039" y="9786025"/>
            <a:ext cx="77495" cy="95410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567972" y="9787445"/>
            <a:ext cx="69945" cy="92583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662463" y="9787444"/>
            <a:ext cx="76228" cy="92583"/>
          </a:xfrm>
          <a:prstGeom prst="rect">
            <a:avLst/>
          </a:prstGeom>
        </p:spPr>
      </p:pic>
      <p:sp>
        <p:nvSpPr>
          <p:cNvPr id="31" name="bg object 31"/>
          <p:cNvSpPr/>
          <p:nvPr/>
        </p:nvSpPr>
        <p:spPr>
          <a:xfrm>
            <a:off x="2758753" y="9787440"/>
            <a:ext cx="20955" cy="92710"/>
          </a:xfrm>
          <a:custGeom>
            <a:avLst/>
            <a:gdLst/>
            <a:ahLst/>
            <a:cxnLst/>
            <a:rect l="l" t="t" r="r" b="b"/>
            <a:pathLst>
              <a:path w="20955" h="92709">
                <a:moveTo>
                  <a:pt x="20334" y="0"/>
                </a:moveTo>
                <a:lnTo>
                  <a:pt x="0" y="0"/>
                </a:lnTo>
                <a:lnTo>
                  <a:pt x="0" y="92594"/>
                </a:lnTo>
                <a:lnTo>
                  <a:pt x="20334" y="92594"/>
                </a:lnTo>
                <a:lnTo>
                  <a:pt x="20334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bg object 3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808758" y="9787444"/>
            <a:ext cx="93871" cy="92583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924229" y="9787438"/>
            <a:ext cx="94897" cy="92594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040723" y="9787441"/>
            <a:ext cx="171876" cy="92594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271672" y="9786031"/>
            <a:ext cx="65348" cy="95410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357738" y="9786025"/>
            <a:ext cx="77495" cy="95410"/>
          </a:xfrm>
          <a:prstGeom prst="rect">
            <a:avLst/>
          </a:prstGeom>
        </p:spPr>
      </p:pic>
      <p:sp>
        <p:nvSpPr>
          <p:cNvPr id="37" name="bg object 37"/>
          <p:cNvSpPr/>
          <p:nvPr/>
        </p:nvSpPr>
        <p:spPr>
          <a:xfrm>
            <a:off x="3461562" y="9787452"/>
            <a:ext cx="81280" cy="92710"/>
          </a:xfrm>
          <a:custGeom>
            <a:avLst/>
            <a:gdLst/>
            <a:ahLst/>
            <a:cxnLst/>
            <a:rect l="l" t="t" r="r" b="b"/>
            <a:pathLst>
              <a:path w="81279" h="92709">
                <a:moveTo>
                  <a:pt x="80695" y="0"/>
                </a:moveTo>
                <a:lnTo>
                  <a:pt x="60363" y="0"/>
                </a:lnTo>
                <a:lnTo>
                  <a:pt x="60363" y="35560"/>
                </a:lnTo>
                <a:lnTo>
                  <a:pt x="20332" y="35560"/>
                </a:lnTo>
                <a:lnTo>
                  <a:pt x="20332" y="0"/>
                </a:lnTo>
                <a:lnTo>
                  <a:pt x="0" y="0"/>
                </a:lnTo>
                <a:lnTo>
                  <a:pt x="0" y="35560"/>
                </a:lnTo>
                <a:lnTo>
                  <a:pt x="0" y="53340"/>
                </a:lnTo>
                <a:lnTo>
                  <a:pt x="0" y="92710"/>
                </a:lnTo>
                <a:lnTo>
                  <a:pt x="20332" y="92710"/>
                </a:lnTo>
                <a:lnTo>
                  <a:pt x="20332" y="53340"/>
                </a:lnTo>
                <a:lnTo>
                  <a:pt x="60363" y="53340"/>
                </a:lnTo>
                <a:lnTo>
                  <a:pt x="60363" y="92710"/>
                </a:lnTo>
                <a:lnTo>
                  <a:pt x="80695" y="92710"/>
                </a:lnTo>
                <a:lnTo>
                  <a:pt x="80695" y="53340"/>
                </a:lnTo>
                <a:lnTo>
                  <a:pt x="80695" y="35560"/>
                </a:lnTo>
                <a:lnTo>
                  <a:pt x="80695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bg object 38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567830" y="9786028"/>
            <a:ext cx="96688" cy="95410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685988" y="9786028"/>
            <a:ext cx="96688" cy="95410"/>
          </a:xfrm>
          <a:prstGeom prst="rect">
            <a:avLst/>
          </a:prstGeom>
        </p:spPr>
      </p:pic>
      <p:sp>
        <p:nvSpPr>
          <p:cNvPr id="40" name="bg object 40"/>
          <p:cNvSpPr/>
          <p:nvPr/>
        </p:nvSpPr>
        <p:spPr>
          <a:xfrm>
            <a:off x="3808234" y="9787452"/>
            <a:ext cx="60960" cy="92710"/>
          </a:xfrm>
          <a:custGeom>
            <a:avLst/>
            <a:gdLst/>
            <a:ahLst/>
            <a:cxnLst/>
            <a:rect l="l" t="t" r="r" b="b"/>
            <a:pathLst>
              <a:path w="60960" h="92709">
                <a:moveTo>
                  <a:pt x="60883" y="74930"/>
                </a:moveTo>
                <a:lnTo>
                  <a:pt x="20332" y="74930"/>
                </a:lnTo>
                <a:lnTo>
                  <a:pt x="20332" y="0"/>
                </a:lnTo>
                <a:lnTo>
                  <a:pt x="0" y="0"/>
                </a:lnTo>
                <a:lnTo>
                  <a:pt x="0" y="74930"/>
                </a:lnTo>
                <a:lnTo>
                  <a:pt x="0" y="92710"/>
                </a:lnTo>
                <a:lnTo>
                  <a:pt x="60883" y="92710"/>
                </a:lnTo>
                <a:lnTo>
                  <a:pt x="60883" y="7493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bg object 4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513094" y="10038076"/>
            <a:ext cx="81327" cy="79358"/>
          </a:xfrm>
          <a:prstGeom prst="rect">
            <a:avLst/>
          </a:prstGeom>
        </p:spPr>
      </p:pic>
      <p:sp>
        <p:nvSpPr>
          <p:cNvPr id="42" name="bg object 42"/>
          <p:cNvSpPr/>
          <p:nvPr/>
        </p:nvSpPr>
        <p:spPr>
          <a:xfrm>
            <a:off x="1637703" y="10036879"/>
            <a:ext cx="598170" cy="81915"/>
          </a:xfrm>
          <a:custGeom>
            <a:avLst/>
            <a:gdLst/>
            <a:ahLst/>
            <a:cxnLst/>
            <a:rect l="l" t="t" r="r" b="b"/>
            <a:pathLst>
              <a:path w="598169" h="81915">
                <a:moveTo>
                  <a:pt x="66433" y="58750"/>
                </a:moveTo>
                <a:lnTo>
                  <a:pt x="59855" y="63246"/>
                </a:lnTo>
                <a:lnTo>
                  <a:pt x="52184" y="66103"/>
                </a:lnTo>
                <a:lnTo>
                  <a:pt x="43967" y="66103"/>
                </a:lnTo>
                <a:lnTo>
                  <a:pt x="32931" y="64135"/>
                </a:lnTo>
                <a:lnTo>
                  <a:pt x="24574" y="58737"/>
                </a:lnTo>
                <a:lnTo>
                  <a:pt x="19291" y="50698"/>
                </a:lnTo>
                <a:lnTo>
                  <a:pt x="17437" y="40779"/>
                </a:lnTo>
                <a:lnTo>
                  <a:pt x="19329" y="30797"/>
                </a:lnTo>
                <a:lnTo>
                  <a:pt x="24625" y="22834"/>
                </a:lnTo>
                <a:lnTo>
                  <a:pt x="32791" y="17576"/>
                </a:lnTo>
                <a:lnTo>
                  <a:pt x="43307" y="15671"/>
                </a:lnTo>
                <a:lnTo>
                  <a:pt x="51422" y="15671"/>
                </a:lnTo>
                <a:lnTo>
                  <a:pt x="59423" y="18630"/>
                </a:lnTo>
                <a:lnTo>
                  <a:pt x="65227" y="22580"/>
                </a:lnTo>
                <a:lnTo>
                  <a:pt x="65227" y="4927"/>
                </a:lnTo>
                <a:lnTo>
                  <a:pt x="58978" y="1866"/>
                </a:lnTo>
                <a:lnTo>
                  <a:pt x="51193" y="0"/>
                </a:lnTo>
                <a:lnTo>
                  <a:pt x="43192" y="0"/>
                </a:lnTo>
                <a:lnTo>
                  <a:pt x="25679" y="3162"/>
                </a:lnTo>
                <a:lnTo>
                  <a:pt x="12026" y="11861"/>
                </a:lnTo>
                <a:lnTo>
                  <a:pt x="3162" y="24879"/>
                </a:lnTo>
                <a:lnTo>
                  <a:pt x="0" y="40995"/>
                </a:lnTo>
                <a:lnTo>
                  <a:pt x="3162" y="57124"/>
                </a:lnTo>
                <a:lnTo>
                  <a:pt x="12026" y="70053"/>
                </a:lnTo>
                <a:lnTo>
                  <a:pt x="25679" y="78651"/>
                </a:lnTo>
                <a:lnTo>
                  <a:pt x="43192" y="81762"/>
                </a:lnTo>
                <a:lnTo>
                  <a:pt x="51079" y="81762"/>
                </a:lnTo>
                <a:lnTo>
                  <a:pt x="59639" y="80124"/>
                </a:lnTo>
                <a:lnTo>
                  <a:pt x="66433" y="76504"/>
                </a:lnTo>
                <a:lnTo>
                  <a:pt x="66433" y="58750"/>
                </a:lnTo>
                <a:close/>
              </a:path>
              <a:path w="598169" h="81915">
                <a:moveTo>
                  <a:pt x="159054" y="80556"/>
                </a:moveTo>
                <a:lnTo>
                  <a:pt x="152285" y="63906"/>
                </a:lnTo>
                <a:lnTo>
                  <a:pt x="146723" y="50190"/>
                </a:lnTo>
                <a:lnTo>
                  <a:pt x="134924" y="21145"/>
                </a:lnTo>
                <a:lnTo>
                  <a:pt x="128803" y="6070"/>
                </a:lnTo>
                <a:lnTo>
                  <a:pt x="128803" y="50190"/>
                </a:lnTo>
                <a:lnTo>
                  <a:pt x="107429" y="50190"/>
                </a:lnTo>
                <a:lnTo>
                  <a:pt x="113131" y="35077"/>
                </a:lnTo>
                <a:lnTo>
                  <a:pt x="115976" y="27178"/>
                </a:lnTo>
                <a:lnTo>
                  <a:pt x="118059" y="21145"/>
                </a:lnTo>
                <a:lnTo>
                  <a:pt x="118275" y="21145"/>
                </a:lnTo>
                <a:lnTo>
                  <a:pt x="120357" y="27178"/>
                </a:lnTo>
                <a:lnTo>
                  <a:pt x="123215" y="35077"/>
                </a:lnTo>
                <a:lnTo>
                  <a:pt x="128803" y="50190"/>
                </a:lnTo>
                <a:lnTo>
                  <a:pt x="128803" y="6070"/>
                </a:lnTo>
                <a:lnTo>
                  <a:pt x="126834" y="1206"/>
                </a:lnTo>
                <a:lnTo>
                  <a:pt x="109956" y="1206"/>
                </a:lnTo>
                <a:lnTo>
                  <a:pt x="77724" y="80556"/>
                </a:lnTo>
                <a:lnTo>
                  <a:pt x="95592" y="80556"/>
                </a:lnTo>
                <a:lnTo>
                  <a:pt x="102057" y="63906"/>
                </a:lnTo>
                <a:lnTo>
                  <a:pt x="134073" y="63906"/>
                </a:lnTo>
                <a:lnTo>
                  <a:pt x="140423" y="80556"/>
                </a:lnTo>
                <a:lnTo>
                  <a:pt x="159054" y="80556"/>
                </a:lnTo>
                <a:close/>
              </a:path>
              <a:path w="598169" h="81915">
                <a:moveTo>
                  <a:pt x="226250" y="1206"/>
                </a:moveTo>
                <a:lnTo>
                  <a:pt x="157530" y="1206"/>
                </a:lnTo>
                <a:lnTo>
                  <a:pt x="157530" y="16446"/>
                </a:lnTo>
                <a:lnTo>
                  <a:pt x="183172" y="16446"/>
                </a:lnTo>
                <a:lnTo>
                  <a:pt x="183172" y="80556"/>
                </a:lnTo>
                <a:lnTo>
                  <a:pt x="200596" y="80556"/>
                </a:lnTo>
                <a:lnTo>
                  <a:pt x="200596" y="16446"/>
                </a:lnTo>
                <a:lnTo>
                  <a:pt x="226250" y="16446"/>
                </a:lnTo>
                <a:lnTo>
                  <a:pt x="226250" y="1206"/>
                </a:lnTo>
                <a:close/>
              </a:path>
              <a:path w="598169" h="81915">
                <a:moveTo>
                  <a:pt x="310857" y="1206"/>
                </a:moveTo>
                <a:lnTo>
                  <a:pt x="293433" y="1206"/>
                </a:lnTo>
                <a:lnTo>
                  <a:pt x="293433" y="31902"/>
                </a:lnTo>
                <a:lnTo>
                  <a:pt x="259130" y="31902"/>
                </a:lnTo>
                <a:lnTo>
                  <a:pt x="259130" y="1206"/>
                </a:lnTo>
                <a:lnTo>
                  <a:pt x="241693" y="1206"/>
                </a:lnTo>
                <a:lnTo>
                  <a:pt x="241693" y="80556"/>
                </a:lnTo>
                <a:lnTo>
                  <a:pt x="259130" y="80556"/>
                </a:lnTo>
                <a:lnTo>
                  <a:pt x="259130" y="47129"/>
                </a:lnTo>
                <a:lnTo>
                  <a:pt x="293433" y="47129"/>
                </a:lnTo>
                <a:lnTo>
                  <a:pt x="293433" y="80556"/>
                </a:lnTo>
                <a:lnTo>
                  <a:pt x="310857" y="80556"/>
                </a:lnTo>
                <a:lnTo>
                  <a:pt x="310857" y="1206"/>
                </a:lnTo>
                <a:close/>
              </a:path>
              <a:path w="598169" h="81915">
                <a:moveTo>
                  <a:pt x="411264" y="40881"/>
                </a:moveTo>
                <a:lnTo>
                  <a:pt x="408101" y="24739"/>
                </a:lnTo>
                <a:lnTo>
                  <a:pt x="402082" y="15786"/>
                </a:lnTo>
                <a:lnTo>
                  <a:pt x="399376" y="11772"/>
                </a:lnTo>
                <a:lnTo>
                  <a:pt x="393839" y="8140"/>
                </a:lnTo>
                <a:lnTo>
                  <a:pt x="393839" y="40881"/>
                </a:lnTo>
                <a:lnTo>
                  <a:pt x="392010" y="50723"/>
                </a:lnTo>
                <a:lnTo>
                  <a:pt x="386969" y="58699"/>
                </a:lnTo>
                <a:lnTo>
                  <a:pt x="379361" y="64033"/>
                </a:lnTo>
                <a:lnTo>
                  <a:pt x="369824" y="65976"/>
                </a:lnTo>
                <a:lnTo>
                  <a:pt x="360299" y="64033"/>
                </a:lnTo>
                <a:lnTo>
                  <a:pt x="352691" y="58699"/>
                </a:lnTo>
                <a:lnTo>
                  <a:pt x="347649" y="50723"/>
                </a:lnTo>
                <a:lnTo>
                  <a:pt x="345821" y="40881"/>
                </a:lnTo>
                <a:lnTo>
                  <a:pt x="347649" y="31038"/>
                </a:lnTo>
                <a:lnTo>
                  <a:pt x="352691" y="23075"/>
                </a:lnTo>
                <a:lnTo>
                  <a:pt x="360299" y="17729"/>
                </a:lnTo>
                <a:lnTo>
                  <a:pt x="369824" y="15786"/>
                </a:lnTo>
                <a:lnTo>
                  <a:pt x="379361" y="17729"/>
                </a:lnTo>
                <a:lnTo>
                  <a:pt x="386969" y="23075"/>
                </a:lnTo>
                <a:lnTo>
                  <a:pt x="392010" y="31038"/>
                </a:lnTo>
                <a:lnTo>
                  <a:pt x="393839" y="40881"/>
                </a:lnTo>
                <a:lnTo>
                  <a:pt x="393839" y="8140"/>
                </a:lnTo>
                <a:lnTo>
                  <a:pt x="386245" y="3136"/>
                </a:lnTo>
                <a:lnTo>
                  <a:pt x="369824" y="0"/>
                </a:lnTo>
                <a:lnTo>
                  <a:pt x="353415" y="3136"/>
                </a:lnTo>
                <a:lnTo>
                  <a:pt x="340283" y="11772"/>
                </a:lnTo>
                <a:lnTo>
                  <a:pt x="331558" y="24739"/>
                </a:lnTo>
                <a:lnTo>
                  <a:pt x="328396" y="40881"/>
                </a:lnTo>
                <a:lnTo>
                  <a:pt x="331558" y="57023"/>
                </a:lnTo>
                <a:lnTo>
                  <a:pt x="340283" y="70002"/>
                </a:lnTo>
                <a:lnTo>
                  <a:pt x="353415" y="78625"/>
                </a:lnTo>
                <a:lnTo>
                  <a:pt x="369824" y="81762"/>
                </a:lnTo>
                <a:lnTo>
                  <a:pt x="386245" y="78625"/>
                </a:lnTo>
                <a:lnTo>
                  <a:pt x="399376" y="70002"/>
                </a:lnTo>
                <a:lnTo>
                  <a:pt x="402082" y="65976"/>
                </a:lnTo>
                <a:lnTo>
                  <a:pt x="408101" y="57023"/>
                </a:lnTo>
                <a:lnTo>
                  <a:pt x="411264" y="40881"/>
                </a:lnTo>
                <a:close/>
              </a:path>
              <a:path w="598169" h="81915">
                <a:moveTo>
                  <a:pt x="480974" y="65316"/>
                </a:moveTo>
                <a:lnTo>
                  <a:pt x="446227" y="65316"/>
                </a:lnTo>
                <a:lnTo>
                  <a:pt x="446227" y="1206"/>
                </a:lnTo>
                <a:lnTo>
                  <a:pt x="428802" y="1206"/>
                </a:lnTo>
                <a:lnTo>
                  <a:pt x="428802" y="80556"/>
                </a:lnTo>
                <a:lnTo>
                  <a:pt x="480974" y="80556"/>
                </a:lnTo>
                <a:lnTo>
                  <a:pt x="480974" y="65316"/>
                </a:lnTo>
                <a:close/>
              </a:path>
              <a:path w="598169" h="81915">
                <a:moveTo>
                  <a:pt x="513638" y="1206"/>
                </a:moveTo>
                <a:lnTo>
                  <a:pt x="496201" y="1206"/>
                </a:lnTo>
                <a:lnTo>
                  <a:pt x="496201" y="80556"/>
                </a:lnTo>
                <a:lnTo>
                  <a:pt x="513638" y="80556"/>
                </a:lnTo>
                <a:lnTo>
                  <a:pt x="513638" y="1206"/>
                </a:lnTo>
                <a:close/>
              </a:path>
              <a:path w="598169" h="81915">
                <a:moveTo>
                  <a:pt x="597700" y="58750"/>
                </a:moveTo>
                <a:lnTo>
                  <a:pt x="591134" y="63246"/>
                </a:lnTo>
                <a:lnTo>
                  <a:pt x="583450" y="66103"/>
                </a:lnTo>
                <a:lnTo>
                  <a:pt x="575233" y="66103"/>
                </a:lnTo>
                <a:lnTo>
                  <a:pt x="564197" y="64135"/>
                </a:lnTo>
                <a:lnTo>
                  <a:pt x="555853" y="58737"/>
                </a:lnTo>
                <a:lnTo>
                  <a:pt x="550557" y="50698"/>
                </a:lnTo>
                <a:lnTo>
                  <a:pt x="548716" y="40779"/>
                </a:lnTo>
                <a:lnTo>
                  <a:pt x="550595" y="30797"/>
                </a:lnTo>
                <a:lnTo>
                  <a:pt x="555891" y="22834"/>
                </a:lnTo>
                <a:lnTo>
                  <a:pt x="564057" y="17576"/>
                </a:lnTo>
                <a:lnTo>
                  <a:pt x="574573" y="15671"/>
                </a:lnTo>
                <a:lnTo>
                  <a:pt x="582688" y="15671"/>
                </a:lnTo>
                <a:lnTo>
                  <a:pt x="590689" y="18630"/>
                </a:lnTo>
                <a:lnTo>
                  <a:pt x="596506" y="22580"/>
                </a:lnTo>
                <a:lnTo>
                  <a:pt x="596506" y="4927"/>
                </a:lnTo>
                <a:lnTo>
                  <a:pt x="590245" y="1866"/>
                </a:lnTo>
                <a:lnTo>
                  <a:pt x="582472" y="0"/>
                </a:lnTo>
                <a:lnTo>
                  <a:pt x="574471" y="0"/>
                </a:lnTo>
                <a:lnTo>
                  <a:pt x="556945" y="3162"/>
                </a:lnTo>
                <a:lnTo>
                  <a:pt x="543293" y="11861"/>
                </a:lnTo>
                <a:lnTo>
                  <a:pt x="534441" y="24879"/>
                </a:lnTo>
                <a:lnTo>
                  <a:pt x="531279" y="40995"/>
                </a:lnTo>
                <a:lnTo>
                  <a:pt x="534441" y="57124"/>
                </a:lnTo>
                <a:lnTo>
                  <a:pt x="543293" y="70053"/>
                </a:lnTo>
                <a:lnTo>
                  <a:pt x="556945" y="78651"/>
                </a:lnTo>
                <a:lnTo>
                  <a:pt x="574471" y="81762"/>
                </a:lnTo>
                <a:lnTo>
                  <a:pt x="582358" y="81762"/>
                </a:lnTo>
                <a:lnTo>
                  <a:pt x="590905" y="80124"/>
                </a:lnTo>
                <a:lnTo>
                  <a:pt x="597700" y="76504"/>
                </a:lnTo>
                <a:lnTo>
                  <a:pt x="597700" y="5875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2286165" y="10036879"/>
            <a:ext cx="690880" cy="81915"/>
          </a:xfrm>
          <a:custGeom>
            <a:avLst/>
            <a:gdLst/>
            <a:ahLst/>
            <a:cxnLst/>
            <a:rect l="l" t="t" r="r" b="b"/>
            <a:pathLst>
              <a:path w="690880" h="81915">
                <a:moveTo>
                  <a:pt x="50190" y="65316"/>
                </a:moveTo>
                <a:lnTo>
                  <a:pt x="17424" y="65316"/>
                </a:lnTo>
                <a:lnTo>
                  <a:pt x="17424" y="46469"/>
                </a:lnTo>
                <a:lnTo>
                  <a:pt x="44615" y="46469"/>
                </a:lnTo>
                <a:lnTo>
                  <a:pt x="44615" y="32004"/>
                </a:lnTo>
                <a:lnTo>
                  <a:pt x="17424" y="32004"/>
                </a:lnTo>
                <a:lnTo>
                  <a:pt x="17424" y="16446"/>
                </a:lnTo>
                <a:lnTo>
                  <a:pt x="48983" y="16446"/>
                </a:lnTo>
                <a:lnTo>
                  <a:pt x="48983" y="1206"/>
                </a:lnTo>
                <a:lnTo>
                  <a:pt x="0" y="1206"/>
                </a:lnTo>
                <a:lnTo>
                  <a:pt x="0" y="80556"/>
                </a:lnTo>
                <a:lnTo>
                  <a:pt x="50190" y="80556"/>
                </a:lnTo>
                <a:lnTo>
                  <a:pt x="50190" y="65316"/>
                </a:lnTo>
                <a:close/>
              </a:path>
              <a:path w="690880" h="81915">
                <a:moveTo>
                  <a:pt x="138874" y="40779"/>
                </a:moveTo>
                <a:lnTo>
                  <a:pt x="121437" y="8013"/>
                </a:lnTo>
                <a:lnTo>
                  <a:pt x="121437" y="32448"/>
                </a:lnTo>
                <a:lnTo>
                  <a:pt x="121437" y="48666"/>
                </a:lnTo>
                <a:lnTo>
                  <a:pt x="118491" y="55016"/>
                </a:lnTo>
                <a:lnTo>
                  <a:pt x="108826" y="63360"/>
                </a:lnTo>
                <a:lnTo>
                  <a:pt x="101600" y="65328"/>
                </a:lnTo>
                <a:lnTo>
                  <a:pt x="85496" y="65328"/>
                </a:lnTo>
                <a:lnTo>
                  <a:pt x="85496" y="16446"/>
                </a:lnTo>
                <a:lnTo>
                  <a:pt x="99085" y="16446"/>
                </a:lnTo>
                <a:lnTo>
                  <a:pt x="106641" y="17310"/>
                </a:lnTo>
                <a:lnTo>
                  <a:pt x="118148" y="25425"/>
                </a:lnTo>
                <a:lnTo>
                  <a:pt x="121437" y="32448"/>
                </a:lnTo>
                <a:lnTo>
                  <a:pt x="121437" y="8013"/>
                </a:lnTo>
                <a:lnTo>
                  <a:pt x="116954" y="5549"/>
                </a:lnTo>
                <a:lnTo>
                  <a:pt x="109194" y="3073"/>
                </a:lnTo>
                <a:lnTo>
                  <a:pt x="100330" y="1663"/>
                </a:lnTo>
                <a:lnTo>
                  <a:pt x="90309" y="1206"/>
                </a:lnTo>
                <a:lnTo>
                  <a:pt x="68059" y="1206"/>
                </a:lnTo>
                <a:lnTo>
                  <a:pt x="68059" y="80556"/>
                </a:lnTo>
                <a:lnTo>
                  <a:pt x="89547" y="80556"/>
                </a:lnTo>
                <a:lnTo>
                  <a:pt x="130975" y="65328"/>
                </a:lnTo>
                <a:lnTo>
                  <a:pt x="131330" y="64960"/>
                </a:lnTo>
                <a:lnTo>
                  <a:pt x="135458" y="57886"/>
                </a:lnTo>
                <a:lnTo>
                  <a:pt x="137998" y="49771"/>
                </a:lnTo>
                <a:lnTo>
                  <a:pt x="138874" y="40779"/>
                </a:lnTo>
                <a:close/>
              </a:path>
              <a:path w="690880" h="81915">
                <a:moveTo>
                  <a:pt x="224472" y="1206"/>
                </a:moveTo>
                <a:lnTo>
                  <a:pt x="207695" y="1206"/>
                </a:lnTo>
                <a:lnTo>
                  <a:pt x="207695" y="50304"/>
                </a:lnTo>
                <a:lnTo>
                  <a:pt x="206717" y="55791"/>
                </a:lnTo>
                <a:lnTo>
                  <a:pt x="201676" y="63563"/>
                </a:lnTo>
                <a:lnTo>
                  <a:pt x="197180" y="66103"/>
                </a:lnTo>
                <a:lnTo>
                  <a:pt x="182816" y="66103"/>
                </a:lnTo>
                <a:lnTo>
                  <a:pt x="178206" y="63017"/>
                </a:lnTo>
                <a:lnTo>
                  <a:pt x="173507" y="55460"/>
                </a:lnTo>
                <a:lnTo>
                  <a:pt x="172732" y="50304"/>
                </a:lnTo>
                <a:lnTo>
                  <a:pt x="172732" y="1206"/>
                </a:lnTo>
                <a:lnTo>
                  <a:pt x="155308" y="1206"/>
                </a:lnTo>
                <a:lnTo>
                  <a:pt x="155308" y="42532"/>
                </a:lnTo>
                <a:lnTo>
                  <a:pt x="155638" y="50507"/>
                </a:lnTo>
                <a:lnTo>
                  <a:pt x="180784" y="80899"/>
                </a:lnTo>
                <a:lnTo>
                  <a:pt x="189839" y="81762"/>
                </a:lnTo>
                <a:lnTo>
                  <a:pt x="198869" y="80899"/>
                </a:lnTo>
                <a:lnTo>
                  <a:pt x="224142" y="50444"/>
                </a:lnTo>
                <a:lnTo>
                  <a:pt x="224472" y="42087"/>
                </a:lnTo>
                <a:lnTo>
                  <a:pt x="224472" y="1206"/>
                </a:lnTo>
                <a:close/>
              </a:path>
              <a:path w="690880" h="81915">
                <a:moveTo>
                  <a:pt x="307784" y="58750"/>
                </a:moveTo>
                <a:lnTo>
                  <a:pt x="301205" y="63246"/>
                </a:lnTo>
                <a:lnTo>
                  <a:pt x="293522" y="66103"/>
                </a:lnTo>
                <a:lnTo>
                  <a:pt x="285305" y="66103"/>
                </a:lnTo>
                <a:lnTo>
                  <a:pt x="274269" y="64135"/>
                </a:lnTo>
                <a:lnTo>
                  <a:pt x="265925" y="58737"/>
                </a:lnTo>
                <a:lnTo>
                  <a:pt x="260629" y="50698"/>
                </a:lnTo>
                <a:lnTo>
                  <a:pt x="258787" y="40779"/>
                </a:lnTo>
                <a:lnTo>
                  <a:pt x="260667" y="30797"/>
                </a:lnTo>
                <a:lnTo>
                  <a:pt x="265963" y="22834"/>
                </a:lnTo>
                <a:lnTo>
                  <a:pt x="274129" y="17576"/>
                </a:lnTo>
                <a:lnTo>
                  <a:pt x="284645" y="15671"/>
                </a:lnTo>
                <a:lnTo>
                  <a:pt x="292747" y="15671"/>
                </a:lnTo>
                <a:lnTo>
                  <a:pt x="300761" y="18630"/>
                </a:lnTo>
                <a:lnTo>
                  <a:pt x="306578" y="22580"/>
                </a:lnTo>
                <a:lnTo>
                  <a:pt x="306578" y="4927"/>
                </a:lnTo>
                <a:lnTo>
                  <a:pt x="300329" y="1866"/>
                </a:lnTo>
                <a:lnTo>
                  <a:pt x="292544" y="0"/>
                </a:lnTo>
                <a:lnTo>
                  <a:pt x="284530" y="0"/>
                </a:lnTo>
                <a:lnTo>
                  <a:pt x="267017" y="3162"/>
                </a:lnTo>
                <a:lnTo>
                  <a:pt x="253365" y="11861"/>
                </a:lnTo>
                <a:lnTo>
                  <a:pt x="244513" y="24879"/>
                </a:lnTo>
                <a:lnTo>
                  <a:pt x="241350" y="40995"/>
                </a:lnTo>
                <a:lnTo>
                  <a:pt x="244513" y="57124"/>
                </a:lnTo>
                <a:lnTo>
                  <a:pt x="253365" y="70053"/>
                </a:lnTo>
                <a:lnTo>
                  <a:pt x="267017" y="78651"/>
                </a:lnTo>
                <a:lnTo>
                  <a:pt x="284530" y="81762"/>
                </a:lnTo>
                <a:lnTo>
                  <a:pt x="292430" y="81762"/>
                </a:lnTo>
                <a:lnTo>
                  <a:pt x="300977" y="80124"/>
                </a:lnTo>
                <a:lnTo>
                  <a:pt x="307784" y="76504"/>
                </a:lnTo>
                <a:lnTo>
                  <a:pt x="307784" y="58750"/>
                </a:lnTo>
                <a:close/>
              </a:path>
              <a:path w="690880" h="81915">
                <a:moveTo>
                  <a:pt x="400392" y="80556"/>
                </a:moveTo>
                <a:lnTo>
                  <a:pt x="393623" y="63906"/>
                </a:lnTo>
                <a:lnTo>
                  <a:pt x="388061" y="50190"/>
                </a:lnTo>
                <a:lnTo>
                  <a:pt x="376262" y="21145"/>
                </a:lnTo>
                <a:lnTo>
                  <a:pt x="370141" y="6070"/>
                </a:lnTo>
                <a:lnTo>
                  <a:pt x="370141" y="50190"/>
                </a:lnTo>
                <a:lnTo>
                  <a:pt x="348767" y="50190"/>
                </a:lnTo>
                <a:lnTo>
                  <a:pt x="354469" y="35077"/>
                </a:lnTo>
                <a:lnTo>
                  <a:pt x="357314" y="27178"/>
                </a:lnTo>
                <a:lnTo>
                  <a:pt x="359397" y="21145"/>
                </a:lnTo>
                <a:lnTo>
                  <a:pt x="359625" y="21145"/>
                </a:lnTo>
                <a:lnTo>
                  <a:pt x="361708" y="27178"/>
                </a:lnTo>
                <a:lnTo>
                  <a:pt x="364553" y="35077"/>
                </a:lnTo>
                <a:lnTo>
                  <a:pt x="370141" y="50190"/>
                </a:lnTo>
                <a:lnTo>
                  <a:pt x="370141" y="6070"/>
                </a:lnTo>
                <a:lnTo>
                  <a:pt x="368173" y="1206"/>
                </a:lnTo>
                <a:lnTo>
                  <a:pt x="351294" y="1206"/>
                </a:lnTo>
                <a:lnTo>
                  <a:pt x="319074" y="80556"/>
                </a:lnTo>
                <a:lnTo>
                  <a:pt x="336931" y="80556"/>
                </a:lnTo>
                <a:lnTo>
                  <a:pt x="343408" y="63906"/>
                </a:lnTo>
                <a:lnTo>
                  <a:pt x="375412" y="63906"/>
                </a:lnTo>
                <a:lnTo>
                  <a:pt x="381762" y="80556"/>
                </a:lnTo>
                <a:lnTo>
                  <a:pt x="400392" y="80556"/>
                </a:lnTo>
                <a:close/>
              </a:path>
              <a:path w="690880" h="81915">
                <a:moveTo>
                  <a:pt x="467588" y="1206"/>
                </a:moveTo>
                <a:lnTo>
                  <a:pt x="398868" y="1206"/>
                </a:lnTo>
                <a:lnTo>
                  <a:pt x="398868" y="16446"/>
                </a:lnTo>
                <a:lnTo>
                  <a:pt x="424510" y="16446"/>
                </a:lnTo>
                <a:lnTo>
                  <a:pt x="424510" y="80556"/>
                </a:lnTo>
                <a:lnTo>
                  <a:pt x="441934" y="80556"/>
                </a:lnTo>
                <a:lnTo>
                  <a:pt x="441934" y="16446"/>
                </a:lnTo>
                <a:lnTo>
                  <a:pt x="467588" y="16446"/>
                </a:lnTo>
                <a:lnTo>
                  <a:pt x="467588" y="1206"/>
                </a:lnTo>
                <a:close/>
              </a:path>
              <a:path w="690880" h="81915">
                <a:moveTo>
                  <a:pt x="500481" y="1206"/>
                </a:moveTo>
                <a:lnTo>
                  <a:pt x="483044" y="1206"/>
                </a:lnTo>
                <a:lnTo>
                  <a:pt x="483044" y="80556"/>
                </a:lnTo>
                <a:lnTo>
                  <a:pt x="500481" y="80556"/>
                </a:lnTo>
                <a:lnTo>
                  <a:pt x="500481" y="1206"/>
                </a:lnTo>
                <a:close/>
              </a:path>
              <a:path w="690880" h="81915">
                <a:moveTo>
                  <a:pt x="600862" y="40881"/>
                </a:moveTo>
                <a:lnTo>
                  <a:pt x="597712" y="24739"/>
                </a:lnTo>
                <a:lnTo>
                  <a:pt x="591693" y="15786"/>
                </a:lnTo>
                <a:lnTo>
                  <a:pt x="588987" y="11772"/>
                </a:lnTo>
                <a:lnTo>
                  <a:pt x="583450" y="8140"/>
                </a:lnTo>
                <a:lnTo>
                  <a:pt x="583450" y="40881"/>
                </a:lnTo>
                <a:lnTo>
                  <a:pt x="581621" y="50723"/>
                </a:lnTo>
                <a:lnTo>
                  <a:pt x="576580" y="58699"/>
                </a:lnTo>
                <a:lnTo>
                  <a:pt x="568972" y="64033"/>
                </a:lnTo>
                <a:lnTo>
                  <a:pt x="559435" y="65976"/>
                </a:lnTo>
                <a:lnTo>
                  <a:pt x="549910" y="64033"/>
                </a:lnTo>
                <a:lnTo>
                  <a:pt x="542302" y="58699"/>
                </a:lnTo>
                <a:lnTo>
                  <a:pt x="537260" y="50723"/>
                </a:lnTo>
                <a:lnTo>
                  <a:pt x="535432" y="40881"/>
                </a:lnTo>
                <a:lnTo>
                  <a:pt x="537260" y="31038"/>
                </a:lnTo>
                <a:lnTo>
                  <a:pt x="542302" y="23075"/>
                </a:lnTo>
                <a:lnTo>
                  <a:pt x="549910" y="17729"/>
                </a:lnTo>
                <a:lnTo>
                  <a:pt x="559435" y="15786"/>
                </a:lnTo>
                <a:lnTo>
                  <a:pt x="568972" y="17729"/>
                </a:lnTo>
                <a:lnTo>
                  <a:pt x="576580" y="23075"/>
                </a:lnTo>
                <a:lnTo>
                  <a:pt x="581621" y="31038"/>
                </a:lnTo>
                <a:lnTo>
                  <a:pt x="583450" y="40881"/>
                </a:lnTo>
                <a:lnTo>
                  <a:pt x="583450" y="8140"/>
                </a:lnTo>
                <a:lnTo>
                  <a:pt x="575856" y="3136"/>
                </a:lnTo>
                <a:lnTo>
                  <a:pt x="559435" y="0"/>
                </a:lnTo>
                <a:lnTo>
                  <a:pt x="543026" y="3136"/>
                </a:lnTo>
                <a:lnTo>
                  <a:pt x="529894" y="11772"/>
                </a:lnTo>
                <a:lnTo>
                  <a:pt x="521169" y="24739"/>
                </a:lnTo>
                <a:lnTo>
                  <a:pt x="518007" y="40881"/>
                </a:lnTo>
                <a:lnTo>
                  <a:pt x="521169" y="57023"/>
                </a:lnTo>
                <a:lnTo>
                  <a:pt x="529894" y="70002"/>
                </a:lnTo>
                <a:lnTo>
                  <a:pt x="543026" y="78625"/>
                </a:lnTo>
                <a:lnTo>
                  <a:pt x="559435" y="81762"/>
                </a:lnTo>
                <a:lnTo>
                  <a:pt x="575856" y="78625"/>
                </a:lnTo>
                <a:lnTo>
                  <a:pt x="588987" y="70002"/>
                </a:lnTo>
                <a:lnTo>
                  <a:pt x="591693" y="65976"/>
                </a:lnTo>
                <a:lnTo>
                  <a:pt x="597712" y="57023"/>
                </a:lnTo>
                <a:lnTo>
                  <a:pt x="600862" y="40881"/>
                </a:lnTo>
                <a:close/>
              </a:path>
              <a:path w="690880" h="81915">
                <a:moveTo>
                  <a:pt x="690308" y="1206"/>
                </a:moveTo>
                <a:lnTo>
                  <a:pt x="673531" y="1206"/>
                </a:lnTo>
                <a:lnTo>
                  <a:pt x="673531" y="30683"/>
                </a:lnTo>
                <a:lnTo>
                  <a:pt x="673760" y="53606"/>
                </a:lnTo>
                <a:lnTo>
                  <a:pt x="673531" y="53708"/>
                </a:lnTo>
                <a:lnTo>
                  <a:pt x="663790" y="40119"/>
                </a:lnTo>
                <a:lnTo>
                  <a:pt x="634847" y="1206"/>
                </a:lnTo>
                <a:lnTo>
                  <a:pt x="618401" y="1206"/>
                </a:lnTo>
                <a:lnTo>
                  <a:pt x="618401" y="80568"/>
                </a:lnTo>
                <a:lnTo>
                  <a:pt x="635165" y="80568"/>
                </a:lnTo>
                <a:lnTo>
                  <a:pt x="635165" y="51079"/>
                </a:lnTo>
                <a:lnTo>
                  <a:pt x="634961" y="28168"/>
                </a:lnTo>
                <a:lnTo>
                  <a:pt x="635165" y="28067"/>
                </a:lnTo>
                <a:lnTo>
                  <a:pt x="650087" y="48552"/>
                </a:lnTo>
                <a:lnTo>
                  <a:pt x="673862" y="80568"/>
                </a:lnTo>
                <a:lnTo>
                  <a:pt x="690308" y="80568"/>
                </a:lnTo>
                <a:lnTo>
                  <a:pt x="690308" y="1206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4" name="bg object 4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3030077" y="10036878"/>
            <a:ext cx="230839" cy="81756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299395" y="10038076"/>
            <a:ext cx="215044" cy="79358"/>
          </a:xfrm>
          <a:prstGeom prst="rect">
            <a:avLst/>
          </a:prstGeom>
        </p:spPr>
      </p:pic>
      <p:sp>
        <p:nvSpPr>
          <p:cNvPr id="46" name="bg object 46"/>
          <p:cNvSpPr/>
          <p:nvPr/>
        </p:nvSpPr>
        <p:spPr>
          <a:xfrm>
            <a:off x="2084005" y="8074275"/>
            <a:ext cx="861060" cy="1072515"/>
          </a:xfrm>
          <a:custGeom>
            <a:avLst/>
            <a:gdLst/>
            <a:ahLst/>
            <a:cxnLst/>
            <a:rect l="l" t="t" r="r" b="b"/>
            <a:pathLst>
              <a:path w="861060" h="1072515">
                <a:moveTo>
                  <a:pt x="261" y="0"/>
                </a:moveTo>
                <a:lnTo>
                  <a:pt x="21855" y="42581"/>
                </a:lnTo>
                <a:lnTo>
                  <a:pt x="37458" y="80543"/>
                </a:lnTo>
                <a:lnTo>
                  <a:pt x="53498" y="146888"/>
                </a:lnTo>
                <a:lnTo>
                  <a:pt x="55238" y="177166"/>
                </a:lnTo>
                <a:lnTo>
                  <a:pt x="53672" y="206812"/>
                </a:lnTo>
                <a:lnTo>
                  <a:pt x="49463" y="236796"/>
                </a:lnTo>
                <a:lnTo>
                  <a:pt x="43272" y="268090"/>
                </a:lnTo>
                <a:lnTo>
                  <a:pt x="35760" y="301667"/>
                </a:lnTo>
                <a:lnTo>
                  <a:pt x="27590" y="338499"/>
                </a:lnTo>
                <a:lnTo>
                  <a:pt x="19421" y="379558"/>
                </a:lnTo>
                <a:lnTo>
                  <a:pt x="11916" y="425815"/>
                </a:lnTo>
                <a:lnTo>
                  <a:pt x="5737" y="478243"/>
                </a:lnTo>
                <a:lnTo>
                  <a:pt x="1544" y="537814"/>
                </a:lnTo>
                <a:lnTo>
                  <a:pt x="0" y="605499"/>
                </a:lnTo>
                <a:lnTo>
                  <a:pt x="34095" y="830440"/>
                </a:lnTo>
                <a:lnTo>
                  <a:pt x="109106" y="973984"/>
                </a:lnTo>
                <a:lnTo>
                  <a:pt x="184117" y="1049965"/>
                </a:lnTo>
                <a:lnTo>
                  <a:pt x="218213" y="1072218"/>
                </a:lnTo>
                <a:lnTo>
                  <a:pt x="176312" y="1035981"/>
                </a:lnTo>
                <a:lnTo>
                  <a:pt x="141078" y="996350"/>
                </a:lnTo>
                <a:lnTo>
                  <a:pt x="112026" y="953878"/>
                </a:lnTo>
                <a:lnTo>
                  <a:pt x="88667" y="909121"/>
                </a:lnTo>
                <a:lnTo>
                  <a:pt x="70516" y="862632"/>
                </a:lnTo>
                <a:lnTo>
                  <a:pt x="57085" y="814964"/>
                </a:lnTo>
                <a:lnTo>
                  <a:pt x="47887" y="766672"/>
                </a:lnTo>
                <a:lnTo>
                  <a:pt x="42437" y="718310"/>
                </a:lnTo>
                <a:lnTo>
                  <a:pt x="40246" y="670432"/>
                </a:lnTo>
                <a:lnTo>
                  <a:pt x="40828" y="623591"/>
                </a:lnTo>
                <a:lnTo>
                  <a:pt x="43697" y="578342"/>
                </a:lnTo>
                <a:lnTo>
                  <a:pt x="48365" y="535238"/>
                </a:lnTo>
                <a:lnTo>
                  <a:pt x="54346" y="494834"/>
                </a:lnTo>
                <a:lnTo>
                  <a:pt x="68298" y="424341"/>
                </a:lnTo>
                <a:lnTo>
                  <a:pt x="75296" y="395359"/>
                </a:lnTo>
                <a:lnTo>
                  <a:pt x="97227" y="290407"/>
                </a:lnTo>
                <a:lnTo>
                  <a:pt x="110316" y="197928"/>
                </a:lnTo>
                <a:lnTo>
                  <a:pt x="116643" y="132067"/>
                </a:lnTo>
                <a:lnTo>
                  <a:pt x="118289" y="106970"/>
                </a:lnTo>
                <a:lnTo>
                  <a:pt x="274352" y="106970"/>
                </a:lnTo>
                <a:lnTo>
                  <a:pt x="262452" y="98874"/>
                </a:lnTo>
                <a:lnTo>
                  <a:pt x="125791" y="34610"/>
                </a:lnTo>
                <a:lnTo>
                  <a:pt x="33894" y="6319"/>
                </a:lnTo>
                <a:lnTo>
                  <a:pt x="261" y="0"/>
                </a:lnTo>
                <a:close/>
              </a:path>
              <a:path w="861060" h="1072515">
                <a:moveTo>
                  <a:pt x="815354" y="106970"/>
                </a:moveTo>
                <a:lnTo>
                  <a:pt x="742459" y="106970"/>
                </a:lnTo>
                <a:lnTo>
                  <a:pt x="747023" y="193840"/>
                </a:lnTo>
                <a:lnTo>
                  <a:pt x="753022" y="252837"/>
                </a:lnTo>
                <a:lnTo>
                  <a:pt x="764485" y="310998"/>
                </a:lnTo>
                <a:lnTo>
                  <a:pt x="785442" y="395359"/>
                </a:lnTo>
                <a:lnTo>
                  <a:pt x="792439" y="424341"/>
                </a:lnTo>
                <a:lnTo>
                  <a:pt x="806392" y="494834"/>
                </a:lnTo>
                <a:lnTo>
                  <a:pt x="812372" y="535238"/>
                </a:lnTo>
                <a:lnTo>
                  <a:pt x="817041" y="578342"/>
                </a:lnTo>
                <a:lnTo>
                  <a:pt x="819909" y="623591"/>
                </a:lnTo>
                <a:lnTo>
                  <a:pt x="820492" y="670432"/>
                </a:lnTo>
                <a:lnTo>
                  <a:pt x="818302" y="718310"/>
                </a:lnTo>
                <a:lnTo>
                  <a:pt x="812852" y="766672"/>
                </a:lnTo>
                <a:lnTo>
                  <a:pt x="803655" y="814964"/>
                </a:lnTo>
                <a:lnTo>
                  <a:pt x="790225" y="862632"/>
                </a:lnTo>
                <a:lnTo>
                  <a:pt x="772074" y="909121"/>
                </a:lnTo>
                <a:lnTo>
                  <a:pt x="748717" y="953878"/>
                </a:lnTo>
                <a:lnTo>
                  <a:pt x="719666" y="996350"/>
                </a:lnTo>
                <a:lnTo>
                  <a:pt x="684434" y="1035981"/>
                </a:lnTo>
                <a:lnTo>
                  <a:pt x="642535" y="1072218"/>
                </a:lnTo>
                <a:lnTo>
                  <a:pt x="768683" y="1005085"/>
                </a:lnTo>
                <a:lnTo>
                  <a:pt x="833462" y="934090"/>
                </a:lnTo>
                <a:lnTo>
                  <a:pt x="857328" y="815480"/>
                </a:lnTo>
                <a:lnTo>
                  <a:pt x="860738" y="605499"/>
                </a:lnTo>
                <a:lnTo>
                  <a:pt x="859193" y="537814"/>
                </a:lnTo>
                <a:lnTo>
                  <a:pt x="855000" y="478243"/>
                </a:lnTo>
                <a:lnTo>
                  <a:pt x="848821" y="425815"/>
                </a:lnTo>
                <a:lnTo>
                  <a:pt x="841316" y="379558"/>
                </a:lnTo>
                <a:lnTo>
                  <a:pt x="833148" y="338499"/>
                </a:lnTo>
                <a:lnTo>
                  <a:pt x="817465" y="268090"/>
                </a:lnTo>
                <a:lnTo>
                  <a:pt x="811274" y="236796"/>
                </a:lnTo>
                <a:lnTo>
                  <a:pt x="807065" y="206812"/>
                </a:lnTo>
                <a:lnTo>
                  <a:pt x="805500" y="177166"/>
                </a:lnTo>
                <a:lnTo>
                  <a:pt x="807239" y="146888"/>
                </a:lnTo>
                <a:lnTo>
                  <a:pt x="812945" y="115004"/>
                </a:lnTo>
                <a:lnTo>
                  <a:pt x="815354" y="106970"/>
                </a:lnTo>
                <a:close/>
              </a:path>
              <a:path w="861060" h="1072515">
                <a:moveTo>
                  <a:pt x="430374" y="355832"/>
                </a:moveTo>
                <a:close/>
              </a:path>
              <a:path w="861060" h="1072515">
                <a:moveTo>
                  <a:pt x="430382" y="355832"/>
                </a:moveTo>
                <a:close/>
              </a:path>
              <a:path w="861060" h="1072515">
                <a:moveTo>
                  <a:pt x="274352" y="106970"/>
                </a:moveTo>
                <a:lnTo>
                  <a:pt x="118289" y="106970"/>
                </a:lnTo>
                <a:lnTo>
                  <a:pt x="197391" y="142231"/>
                </a:lnTo>
                <a:lnTo>
                  <a:pt x="262398" y="179267"/>
                </a:lnTo>
                <a:lnTo>
                  <a:pt x="314591" y="216500"/>
                </a:lnTo>
                <a:lnTo>
                  <a:pt x="355250" y="252356"/>
                </a:lnTo>
                <a:lnTo>
                  <a:pt x="385656" y="285259"/>
                </a:lnTo>
                <a:lnTo>
                  <a:pt x="420831" y="335902"/>
                </a:lnTo>
                <a:lnTo>
                  <a:pt x="430363" y="355821"/>
                </a:lnTo>
                <a:lnTo>
                  <a:pt x="453648" y="313633"/>
                </a:lnTo>
                <a:lnTo>
                  <a:pt x="505489" y="252356"/>
                </a:lnTo>
                <a:lnTo>
                  <a:pt x="546149" y="216500"/>
                </a:lnTo>
                <a:lnTo>
                  <a:pt x="550897" y="213113"/>
                </a:lnTo>
                <a:lnTo>
                  <a:pt x="430374" y="213113"/>
                </a:lnTo>
                <a:lnTo>
                  <a:pt x="274352" y="106970"/>
                </a:lnTo>
                <a:close/>
              </a:path>
              <a:path w="861060" h="1072515">
                <a:moveTo>
                  <a:pt x="860476" y="0"/>
                </a:moveTo>
                <a:lnTo>
                  <a:pt x="746106" y="15286"/>
                </a:lnTo>
                <a:lnTo>
                  <a:pt x="663181" y="42581"/>
                </a:lnTo>
                <a:lnTo>
                  <a:pt x="571377" y="101863"/>
                </a:lnTo>
                <a:lnTo>
                  <a:pt x="430374" y="213113"/>
                </a:lnTo>
                <a:lnTo>
                  <a:pt x="550897" y="213113"/>
                </a:lnTo>
                <a:lnTo>
                  <a:pt x="598344" y="179267"/>
                </a:lnTo>
                <a:lnTo>
                  <a:pt x="663353" y="142231"/>
                </a:lnTo>
                <a:lnTo>
                  <a:pt x="742459" y="106970"/>
                </a:lnTo>
                <a:lnTo>
                  <a:pt x="815354" y="106970"/>
                </a:lnTo>
                <a:lnTo>
                  <a:pt x="823279" y="80543"/>
                </a:lnTo>
                <a:lnTo>
                  <a:pt x="838902" y="42532"/>
                </a:lnTo>
                <a:lnTo>
                  <a:pt x="860476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2392667" y="8791949"/>
            <a:ext cx="243204" cy="490220"/>
          </a:xfrm>
          <a:custGeom>
            <a:avLst/>
            <a:gdLst/>
            <a:ahLst/>
            <a:cxnLst/>
            <a:rect l="l" t="t" r="r" b="b"/>
            <a:pathLst>
              <a:path w="243205" h="490220">
                <a:moveTo>
                  <a:pt x="243154" y="93980"/>
                </a:moveTo>
                <a:lnTo>
                  <a:pt x="148564" y="93980"/>
                </a:lnTo>
                <a:lnTo>
                  <a:pt x="148564" y="0"/>
                </a:lnTo>
                <a:lnTo>
                  <a:pt x="94589" y="0"/>
                </a:lnTo>
                <a:lnTo>
                  <a:pt x="94589" y="93980"/>
                </a:lnTo>
                <a:lnTo>
                  <a:pt x="0" y="93980"/>
                </a:lnTo>
                <a:lnTo>
                  <a:pt x="0" y="148590"/>
                </a:lnTo>
                <a:lnTo>
                  <a:pt x="94589" y="148590"/>
                </a:lnTo>
                <a:lnTo>
                  <a:pt x="94589" y="490220"/>
                </a:lnTo>
                <a:lnTo>
                  <a:pt x="148564" y="490220"/>
                </a:lnTo>
                <a:lnTo>
                  <a:pt x="148564" y="148590"/>
                </a:lnTo>
                <a:lnTo>
                  <a:pt x="243154" y="148590"/>
                </a:lnTo>
                <a:lnTo>
                  <a:pt x="243154" y="9398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1704542" y="8223304"/>
            <a:ext cx="1619885" cy="1057275"/>
          </a:xfrm>
          <a:custGeom>
            <a:avLst/>
            <a:gdLst/>
            <a:ahLst/>
            <a:cxnLst/>
            <a:rect l="l" t="t" r="r" b="b"/>
            <a:pathLst>
              <a:path w="1619885" h="1057275">
                <a:moveTo>
                  <a:pt x="1619552" y="0"/>
                </a:moveTo>
                <a:lnTo>
                  <a:pt x="1237898" y="70059"/>
                </a:lnTo>
                <a:lnTo>
                  <a:pt x="987896" y="189337"/>
                </a:lnTo>
                <a:lnTo>
                  <a:pt x="851286" y="301911"/>
                </a:lnTo>
                <a:lnTo>
                  <a:pt x="809807" y="351863"/>
                </a:lnTo>
                <a:lnTo>
                  <a:pt x="681796" y="168550"/>
                </a:lnTo>
                <a:lnTo>
                  <a:pt x="554794" y="70793"/>
                </a:lnTo>
                <a:lnTo>
                  <a:pt x="352833" y="25605"/>
                </a:lnTo>
                <a:lnTo>
                  <a:pt x="0" y="0"/>
                </a:lnTo>
                <a:lnTo>
                  <a:pt x="80037" y="52313"/>
                </a:lnTo>
                <a:lnTo>
                  <a:pt x="119794" y="110071"/>
                </a:lnTo>
                <a:lnTo>
                  <a:pt x="131040" y="209563"/>
                </a:lnTo>
                <a:lnTo>
                  <a:pt x="124281" y="427079"/>
                </a:lnTo>
                <a:lnTo>
                  <a:pt x="124053" y="467563"/>
                </a:lnTo>
                <a:lnTo>
                  <a:pt x="125030" y="508319"/>
                </a:lnTo>
                <a:lnTo>
                  <a:pt x="127384" y="549137"/>
                </a:lnTo>
                <a:lnTo>
                  <a:pt x="131285" y="589806"/>
                </a:lnTo>
                <a:lnTo>
                  <a:pt x="136902" y="630117"/>
                </a:lnTo>
                <a:lnTo>
                  <a:pt x="144408" y="669859"/>
                </a:lnTo>
                <a:lnTo>
                  <a:pt x="153972" y="708821"/>
                </a:lnTo>
                <a:lnTo>
                  <a:pt x="165764" y="746793"/>
                </a:lnTo>
                <a:lnTo>
                  <a:pt x="179955" y="783566"/>
                </a:lnTo>
                <a:lnTo>
                  <a:pt x="196715" y="818928"/>
                </a:lnTo>
                <a:lnTo>
                  <a:pt x="216216" y="852670"/>
                </a:lnTo>
                <a:lnTo>
                  <a:pt x="238626" y="884581"/>
                </a:lnTo>
                <a:lnTo>
                  <a:pt x="264118" y="914451"/>
                </a:lnTo>
                <a:lnTo>
                  <a:pt x="292860" y="942069"/>
                </a:lnTo>
                <a:lnTo>
                  <a:pt x="325024" y="967226"/>
                </a:lnTo>
                <a:lnTo>
                  <a:pt x="360780" y="989710"/>
                </a:lnTo>
                <a:lnTo>
                  <a:pt x="400299" y="1009313"/>
                </a:lnTo>
                <a:lnTo>
                  <a:pt x="443750" y="1025823"/>
                </a:lnTo>
                <a:lnTo>
                  <a:pt x="491305" y="1039030"/>
                </a:lnTo>
                <a:lnTo>
                  <a:pt x="543134" y="1048724"/>
                </a:lnTo>
                <a:lnTo>
                  <a:pt x="599406" y="1054695"/>
                </a:lnTo>
                <a:lnTo>
                  <a:pt x="660294" y="1056732"/>
                </a:lnTo>
                <a:lnTo>
                  <a:pt x="660294" y="1055486"/>
                </a:lnTo>
                <a:lnTo>
                  <a:pt x="605527" y="1047925"/>
                </a:lnTo>
                <a:lnTo>
                  <a:pt x="552817" y="1033492"/>
                </a:lnTo>
                <a:lnTo>
                  <a:pt x="502831" y="1013386"/>
                </a:lnTo>
                <a:lnTo>
                  <a:pt x="456234" y="988809"/>
                </a:lnTo>
                <a:lnTo>
                  <a:pt x="413694" y="960959"/>
                </a:lnTo>
                <a:lnTo>
                  <a:pt x="375875" y="931038"/>
                </a:lnTo>
                <a:lnTo>
                  <a:pt x="343445" y="900244"/>
                </a:lnTo>
                <a:lnTo>
                  <a:pt x="302223" y="841287"/>
                </a:lnTo>
                <a:lnTo>
                  <a:pt x="285147" y="804305"/>
                </a:lnTo>
                <a:lnTo>
                  <a:pt x="270416" y="762960"/>
                </a:lnTo>
                <a:lnTo>
                  <a:pt x="258020" y="717733"/>
                </a:lnTo>
                <a:lnTo>
                  <a:pt x="247950" y="669103"/>
                </a:lnTo>
                <a:lnTo>
                  <a:pt x="240196" y="617551"/>
                </a:lnTo>
                <a:lnTo>
                  <a:pt x="234749" y="563556"/>
                </a:lnTo>
                <a:lnTo>
                  <a:pt x="231601" y="507599"/>
                </a:lnTo>
                <a:lnTo>
                  <a:pt x="230741" y="450158"/>
                </a:lnTo>
                <a:lnTo>
                  <a:pt x="232160" y="391715"/>
                </a:lnTo>
                <a:lnTo>
                  <a:pt x="233010" y="330467"/>
                </a:lnTo>
                <a:lnTo>
                  <a:pt x="230292" y="274215"/>
                </a:lnTo>
                <a:lnTo>
                  <a:pt x="224437" y="222778"/>
                </a:lnTo>
                <a:lnTo>
                  <a:pt x="215876" y="175980"/>
                </a:lnTo>
                <a:lnTo>
                  <a:pt x="205040" y="133639"/>
                </a:lnTo>
                <a:lnTo>
                  <a:pt x="264746" y="147287"/>
                </a:lnTo>
                <a:lnTo>
                  <a:pt x="319967" y="162678"/>
                </a:lnTo>
                <a:lnTo>
                  <a:pt x="370790" y="179450"/>
                </a:lnTo>
                <a:lnTo>
                  <a:pt x="417301" y="197241"/>
                </a:lnTo>
                <a:lnTo>
                  <a:pt x="459587" y="215688"/>
                </a:lnTo>
                <a:lnTo>
                  <a:pt x="497735" y="234428"/>
                </a:lnTo>
                <a:lnTo>
                  <a:pt x="531831" y="253101"/>
                </a:lnTo>
                <a:lnTo>
                  <a:pt x="617982" y="310465"/>
                </a:lnTo>
                <a:lnTo>
                  <a:pt x="661093" y="346429"/>
                </a:lnTo>
                <a:lnTo>
                  <a:pt x="692014" y="376691"/>
                </a:lnTo>
                <a:lnTo>
                  <a:pt x="721171" y="411474"/>
                </a:lnTo>
                <a:lnTo>
                  <a:pt x="746030" y="452098"/>
                </a:lnTo>
                <a:lnTo>
                  <a:pt x="765267" y="497537"/>
                </a:lnTo>
                <a:lnTo>
                  <a:pt x="777526" y="543273"/>
                </a:lnTo>
                <a:lnTo>
                  <a:pt x="782719" y="568024"/>
                </a:lnTo>
                <a:lnTo>
                  <a:pt x="836833" y="568024"/>
                </a:lnTo>
                <a:lnTo>
                  <a:pt x="847966" y="519314"/>
                </a:lnTo>
                <a:lnTo>
                  <a:pt x="860654" y="479336"/>
                </a:lnTo>
                <a:lnTo>
                  <a:pt x="878622" y="443431"/>
                </a:lnTo>
                <a:lnTo>
                  <a:pt x="902998" y="404919"/>
                </a:lnTo>
                <a:lnTo>
                  <a:pt x="958459" y="346429"/>
                </a:lnTo>
                <a:lnTo>
                  <a:pt x="1001570" y="310465"/>
                </a:lnTo>
                <a:lnTo>
                  <a:pt x="1057590" y="271342"/>
                </a:lnTo>
                <a:lnTo>
                  <a:pt x="1121823" y="234428"/>
                </a:lnTo>
                <a:lnTo>
                  <a:pt x="1159973" y="215688"/>
                </a:lnTo>
                <a:lnTo>
                  <a:pt x="1202260" y="197241"/>
                </a:lnTo>
                <a:lnTo>
                  <a:pt x="1248772" y="179450"/>
                </a:lnTo>
                <a:lnTo>
                  <a:pt x="1299595" y="162678"/>
                </a:lnTo>
                <a:lnTo>
                  <a:pt x="1354816" y="147287"/>
                </a:lnTo>
                <a:lnTo>
                  <a:pt x="1414522" y="133639"/>
                </a:lnTo>
                <a:lnTo>
                  <a:pt x="1403681" y="175980"/>
                </a:lnTo>
                <a:lnTo>
                  <a:pt x="1395117" y="222778"/>
                </a:lnTo>
                <a:lnTo>
                  <a:pt x="1389261" y="274215"/>
                </a:lnTo>
                <a:lnTo>
                  <a:pt x="1386542" y="330467"/>
                </a:lnTo>
                <a:lnTo>
                  <a:pt x="1387392" y="391715"/>
                </a:lnTo>
                <a:lnTo>
                  <a:pt x="1388811" y="450158"/>
                </a:lnTo>
                <a:lnTo>
                  <a:pt x="1387952" y="507599"/>
                </a:lnTo>
                <a:lnTo>
                  <a:pt x="1384804" y="563556"/>
                </a:lnTo>
                <a:lnTo>
                  <a:pt x="1379359" y="617551"/>
                </a:lnTo>
                <a:lnTo>
                  <a:pt x="1371606" y="669103"/>
                </a:lnTo>
                <a:lnTo>
                  <a:pt x="1361536" y="717733"/>
                </a:lnTo>
                <a:lnTo>
                  <a:pt x="1349140" y="762960"/>
                </a:lnTo>
                <a:lnTo>
                  <a:pt x="1334409" y="804305"/>
                </a:lnTo>
                <a:lnTo>
                  <a:pt x="1317333" y="841287"/>
                </a:lnTo>
                <a:lnTo>
                  <a:pt x="1276107" y="900244"/>
                </a:lnTo>
                <a:lnTo>
                  <a:pt x="1243677" y="931038"/>
                </a:lnTo>
                <a:lnTo>
                  <a:pt x="1205858" y="960959"/>
                </a:lnTo>
                <a:lnTo>
                  <a:pt x="1163317" y="988809"/>
                </a:lnTo>
                <a:lnTo>
                  <a:pt x="1116721" y="1013386"/>
                </a:lnTo>
                <a:lnTo>
                  <a:pt x="1066735" y="1033492"/>
                </a:lnTo>
                <a:lnTo>
                  <a:pt x="1014025" y="1047925"/>
                </a:lnTo>
                <a:lnTo>
                  <a:pt x="959258" y="1055486"/>
                </a:lnTo>
                <a:lnTo>
                  <a:pt x="959258" y="1056732"/>
                </a:lnTo>
                <a:lnTo>
                  <a:pt x="1020147" y="1054695"/>
                </a:lnTo>
                <a:lnTo>
                  <a:pt x="1076421" y="1048724"/>
                </a:lnTo>
                <a:lnTo>
                  <a:pt x="1128250" y="1039030"/>
                </a:lnTo>
                <a:lnTo>
                  <a:pt x="1175806" y="1025823"/>
                </a:lnTo>
                <a:lnTo>
                  <a:pt x="1219258" y="1009313"/>
                </a:lnTo>
                <a:lnTo>
                  <a:pt x="1258778" y="989710"/>
                </a:lnTo>
                <a:lnTo>
                  <a:pt x="1294534" y="967226"/>
                </a:lnTo>
                <a:lnTo>
                  <a:pt x="1326699" y="942069"/>
                </a:lnTo>
                <a:lnTo>
                  <a:pt x="1355442" y="914451"/>
                </a:lnTo>
                <a:lnTo>
                  <a:pt x="1380933" y="884581"/>
                </a:lnTo>
                <a:lnTo>
                  <a:pt x="1403344" y="852670"/>
                </a:lnTo>
                <a:lnTo>
                  <a:pt x="1422844" y="818928"/>
                </a:lnTo>
                <a:lnTo>
                  <a:pt x="1439605" y="783566"/>
                </a:lnTo>
                <a:lnTo>
                  <a:pt x="1453796" y="746793"/>
                </a:lnTo>
                <a:lnTo>
                  <a:pt x="1465587" y="708821"/>
                </a:lnTo>
                <a:lnTo>
                  <a:pt x="1475151" y="669859"/>
                </a:lnTo>
                <a:lnTo>
                  <a:pt x="1482655" y="630117"/>
                </a:lnTo>
                <a:lnTo>
                  <a:pt x="1488272" y="589806"/>
                </a:lnTo>
                <a:lnTo>
                  <a:pt x="1492172" y="549137"/>
                </a:lnTo>
                <a:lnTo>
                  <a:pt x="1494525" y="508319"/>
                </a:lnTo>
                <a:lnTo>
                  <a:pt x="1495501" y="467563"/>
                </a:lnTo>
                <a:lnTo>
                  <a:pt x="1495272" y="427079"/>
                </a:lnTo>
                <a:lnTo>
                  <a:pt x="1494006" y="387077"/>
                </a:lnTo>
                <a:lnTo>
                  <a:pt x="1508030" y="197996"/>
                </a:lnTo>
                <a:lnTo>
                  <a:pt x="1551808" y="79227"/>
                </a:lnTo>
                <a:lnTo>
                  <a:pt x="1598072" y="17614"/>
                </a:lnTo>
                <a:lnTo>
                  <a:pt x="1619552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0" y="10983959"/>
            <a:ext cx="2322830" cy="325120"/>
          </a:xfrm>
          <a:custGeom>
            <a:avLst/>
            <a:gdLst/>
            <a:ahLst/>
            <a:cxnLst/>
            <a:rect l="l" t="t" r="r" b="b"/>
            <a:pathLst>
              <a:path w="2322830" h="325120">
                <a:moveTo>
                  <a:pt x="2322735" y="0"/>
                </a:moveTo>
                <a:lnTo>
                  <a:pt x="0" y="0"/>
                </a:lnTo>
                <a:lnTo>
                  <a:pt x="0" y="324597"/>
                </a:lnTo>
                <a:lnTo>
                  <a:pt x="2322735" y="324597"/>
                </a:lnTo>
                <a:lnTo>
                  <a:pt x="2322735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2322735" y="10983959"/>
            <a:ext cx="2126615" cy="325120"/>
          </a:xfrm>
          <a:custGeom>
            <a:avLst/>
            <a:gdLst/>
            <a:ahLst/>
            <a:cxnLst/>
            <a:rect l="l" t="t" r="r" b="b"/>
            <a:pathLst>
              <a:path w="2126615" h="325120">
                <a:moveTo>
                  <a:pt x="2126479" y="0"/>
                </a:moveTo>
                <a:lnTo>
                  <a:pt x="0" y="0"/>
                </a:lnTo>
                <a:lnTo>
                  <a:pt x="0" y="324597"/>
                </a:lnTo>
                <a:lnTo>
                  <a:pt x="2126479" y="324597"/>
                </a:lnTo>
                <a:lnTo>
                  <a:pt x="2126479" y="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-492" y="7097605"/>
            <a:ext cx="20104735" cy="111760"/>
          </a:xfrm>
          <a:custGeom>
            <a:avLst/>
            <a:gdLst/>
            <a:ahLst/>
            <a:cxnLst/>
            <a:rect l="l" t="t" r="r" b="b"/>
            <a:pathLst>
              <a:path w="20104735" h="111759">
                <a:moveTo>
                  <a:pt x="0" y="111347"/>
                </a:moveTo>
                <a:lnTo>
                  <a:pt x="20104592" y="111347"/>
                </a:lnTo>
                <a:lnTo>
                  <a:pt x="20104592" y="0"/>
                </a:lnTo>
                <a:lnTo>
                  <a:pt x="0" y="0"/>
                </a:lnTo>
                <a:lnTo>
                  <a:pt x="0" y="111347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-492" y="0"/>
            <a:ext cx="20104735" cy="7098030"/>
          </a:xfrm>
          <a:custGeom>
            <a:avLst/>
            <a:gdLst/>
            <a:ahLst/>
            <a:cxnLst/>
            <a:rect l="l" t="t" r="r" b="b"/>
            <a:pathLst>
              <a:path w="20104735" h="7098030">
                <a:moveTo>
                  <a:pt x="20104592" y="0"/>
                </a:moveTo>
                <a:lnTo>
                  <a:pt x="0" y="0"/>
                </a:lnTo>
                <a:lnTo>
                  <a:pt x="0" y="7097605"/>
                </a:lnTo>
                <a:lnTo>
                  <a:pt x="20104592" y="7097605"/>
                </a:lnTo>
                <a:lnTo>
                  <a:pt x="20104592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4449236" y="10983959"/>
            <a:ext cx="2126615" cy="325120"/>
          </a:xfrm>
          <a:custGeom>
            <a:avLst/>
            <a:gdLst/>
            <a:ahLst/>
            <a:cxnLst/>
            <a:rect l="l" t="t" r="r" b="b"/>
            <a:pathLst>
              <a:path w="2126615" h="325120">
                <a:moveTo>
                  <a:pt x="2126479" y="0"/>
                </a:moveTo>
                <a:lnTo>
                  <a:pt x="0" y="0"/>
                </a:lnTo>
                <a:lnTo>
                  <a:pt x="0" y="324597"/>
                </a:lnTo>
                <a:lnTo>
                  <a:pt x="2126479" y="324597"/>
                </a:lnTo>
                <a:lnTo>
                  <a:pt x="2126479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12562" y="2509496"/>
            <a:ext cx="10578465" cy="1957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12562" y="2509496"/>
            <a:ext cx="10578465" cy="831381"/>
          </a:xfrm>
          <a:prstGeom prst="rect">
            <a:avLst/>
          </a:prstGeom>
        </p:spPr>
        <p:txBody>
          <a:bodyPr vert="horz" wrap="square" lIns="0" tIns="17145" rIns="0" bIns="0" rtlCol="0" anchor="t">
            <a:spAutoFit/>
          </a:bodyPr>
          <a:lstStyle/>
          <a:p>
            <a:pPr marL="12700">
              <a:lnSpc>
                <a:spcPts val="5965"/>
              </a:lnSpc>
            </a:pPr>
            <a:r>
              <a:rPr lang="en-GB" sz="7200" spc="-2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Year 6 Welcome Meeting</a:t>
            </a:r>
            <a:endParaRPr sz="7200" dirty="0">
              <a:solidFill>
                <a:schemeClr val="accent4">
                  <a:lumMod val="60000"/>
                  <a:lumOff val="40000"/>
                </a:schemeClr>
              </a:solidFill>
              <a:latin typeface="Tw Cen MT" panose="020B0602020104020603" pitchFamily="34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/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7650" y="549275"/>
            <a:ext cx="17088486" cy="7863691"/>
          </a:xfrm>
        </p:spPr>
        <p:txBody>
          <a:bodyPr/>
          <a:lstStyle/>
          <a:p>
            <a:r>
              <a:rPr lang="en-GB" sz="7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Staff</a:t>
            </a:r>
            <a:br>
              <a:rPr lang="en-GB" sz="7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Mrs Peano</a:t>
            </a:r>
            <a:b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Mrs Cooper</a:t>
            </a:r>
            <a:b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Mrs Austin</a:t>
            </a:r>
            <a:b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Mr Lee</a:t>
            </a:r>
            <a:b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Mrs </a:t>
            </a:r>
            <a:r>
              <a:rPr lang="en-GB" sz="7200" b="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Fillingham</a:t>
            </a:r>
            <a:r>
              <a:rPr lang="en-GB" sz="7200" dirty="0" smtClean="0"/>
              <a:t/>
            </a:r>
            <a:br>
              <a:rPr lang="en-GB" sz="7200" dirty="0" smtClean="0"/>
            </a:b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992035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050" y="854075"/>
            <a:ext cx="17431088" cy="4431983"/>
          </a:xfrm>
        </p:spPr>
        <p:txBody>
          <a:bodyPr/>
          <a:lstStyle/>
          <a:p>
            <a:r>
              <a:rPr lang="en-GB" sz="7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Attendance</a:t>
            </a:r>
            <a:r>
              <a:rPr lang="en-GB" sz="720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/>
            </a:r>
            <a:br>
              <a:rPr lang="en-GB" sz="720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US" sz="72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8:45am – Registration &amp; </a:t>
            </a:r>
            <a:r>
              <a:rPr lang="en-US" sz="72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Arithmetic or Grammar exercise.</a:t>
            </a:r>
            <a:r>
              <a:rPr lang="en-US" sz="72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/>
            </a:r>
            <a:br>
              <a:rPr lang="en-US" sz="72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US" sz="72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8:55am – Doors close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84528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77875"/>
            <a:ext cx="17983200" cy="962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05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7849" y="0"/>
            <a:ext cx="9078607" cy="1130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72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250" y="184151"/>
            <a:ext cx="19881850" cy="6894195"/>
          </a:xfrm>
        </p:spPr>
        <p:txBody>
          <a:bodyPr/>
          <a:lstStyle/>
          <a:p>
            <a:r>
              <a:rPr lang="en-GB" sz="8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Homework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/>
            </a:r>
            <a:b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US" sz="80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Homework will be set every Friday and </a:t>
            </a:r>
            <a:r>
              <a:rPr lang="en-US" sz="80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due back by the </a:t>
            </a:r>
            <a:r>
              <a:rPr lang="en-US" sz="80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following Friday.</a:t>
            </a:r>
            <a:br>
              <a:rPr lang="en-US" sz="80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US" sz="44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/>
            </a:r>
            <a:br>
              <a:rPr lang="en-US" sz="44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US" sz="80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Arithmetic/Reasoning, Grammar</a:t>
            </a:r>
            <a:r>
              <a:rPr lang="en-US" sz="8000" b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	</a:t>
            </a:r>
            <a:r>
              <a:rPr lang="en-US" sz="80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/>
            </a:r>
            <a:br>
              <a:rPr lang="en-US" sz="80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US" sz="80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Spellings (tested on a Friday)</a:t>
            </a:r>
            <a:endParaRPr lang="en-US" sz="8000" b="0" dirty="0">
              <a:solidFill>
                <a:schemeClr val="accent4">
                  <a:lumMod val="60000"/>
                  <a:lumOff val="40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440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250" y="1387475"/>
            <a:ext cx="18059400" cy="7386638"/>
          </a:xfrm>
        </p:spPr>
        <p:txBody>
          <a:bodyPr/>
          <a:lstStyle/>
          <a:p>
            <a:r>
              <a:rPr lang="en-GB" sz="8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Reading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/>
            </a:r>
            <a:b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</a:br>
            <a:r>
              <a:rPr lang="en-GB" sz="8000" b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 Cen MT" panose="020B0602020104020603" pitchFamily="34" charset="0"/>
              </a:rPr>
              <a:t>With a focus on comprehension and deep understanding of the text, please read 4-5 times per week.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234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473075"/>
            <a:ext cx="17449800" cy="6140142"/>
          </a:xfrm>
        </p:spPr>
        <p:txBody>
          <a:bodyPr/>
          <a:lstStyle/>
          <a:p>
            <a:r>
              <a:rPr lang="en-GB" sz="8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Uniform</a:t>
            </a:r>
            <a: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/>
            </a:r>
            <a:b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Black trainers or shoes</a:t>
            </a:r>
            <a:b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Jumper or blazer</a:t>
            </a:r>
            <a:b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Tie</a:t>
            </a:r>
            <a:b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US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PE t-shirt and shorts or joggers/leggings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502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0" y="320675"/>
            <a:ext cx="19431000" cy="8602355"/>
          </a:xfrm>
        </p:spPr>
        <p:txBody>
          <a:bodyPr/>
          <a:lstStyle/>
          <a:p>
            <a:r>
              <a:rPr lang="en-GB" sz="8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SATs and Boosters</a:t>
            </a:r>
            <a:br>
              <a:rPr lang="en-GB" sz="8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SATs week 11</a:t>
            </a:r>
            <a:r>
              <a:rPr lang="en-GB" sz="80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-14</a:t>
            </a:r>
            <a:r>
              <a:rPr lang="en-GB" sz="80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May 2026</a:t>
            </a:r>
            <a:b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Reading, Grammar, Spelling and Maths (Arithmetic and Reasoning)</a:t>
            </a:r>
            <a:b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Boosters to commence soon</a:t>
            </a:r>
            <a:b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/>
            </a:r>
            <a:b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152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2562" y="2509496"/>
            <a:ext cx="17354888" cy="3693319"/>
          </a:xfrm>
        </p:spPr>
        <p:txBody>
          <a:bodyPr/>
          <a:lstStyle/>
          <a:p>
            <a:r>
              <a:rPr lang="en-GB" sz="8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PGL Residential 2026</a:t>
            </a:r>
            <a: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/>
            </a:r>
            <a:b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Wednesday 10</a:t>
            </a:r>
            <a:r>
              <a:rPr lang="en-GB" sz="80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to Friday 12</a:t>
            </a:r>
            <a:r>
              <a:rPr lang="en-GB" sz="80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80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June 2026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574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250" y="244475"/>
            <a:ext cx="19583400" cy="6771084"/>
          </a:xfrm>
        </p:spPr>
        <p:txBody>
          <a:bodyPr/>
          <a:lstStyle/>
          <a:p>
            <a:r>
              <a:rPr lang="en-GB" sz="8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Secondary School</a:t>
            </a:r>
            <a: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/>
            </a:r>
            <a:br>
              <a:rPr lang="en-GB" sz="800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Blessed Trinity Dynamic Day </a:t>
            </a:r>
            <a:r>
              <a:rPr lang="en-GB" sz="7200" b="0" dirty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–</a:t>
            </a: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16</a:t>
            </a:r>
            <a:r>
              <a:rPr lang="en-GB" sz="72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Sept. 2025</a:t>
            </a:r>
            <a:b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Blessed Trinity Evening Talk – 17</a:t>
            </a:r>
            <a:r>
              <a:rPr lang="en-GB" sz="72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Sept. 2025, 5:45pm at St Mary Magdalene’s</a:t>
            </a:r>
            <a:b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Blessed Trinity Open Evening – 9</a:t>
            </a:r>
            <a:r>
              <a:rPr lang="en-GB" sz="7200" b="0" baseline="3000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th</a:t>
            </a:r>
            <a: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  <a:t> October 2025</a:t>
            </a:r>
            <a:br>
              <a:rPr lang="en-GB" sz="7200" b="0" dirty="0" smtClean="0">
                <a:solidFill>
                  <a:srgbClr val="8064A2">
                    <a:lumMod val="60000"/>
                    <a:lumOff val="40000"/>
                  </a:srgbClr>
                </a:solidFill>
                <a:latin typeface="Tw Cen MT" panose="020B0602020104020603" pitchFamily="34" charset="0"/>
              </a:rPr>
            </a:br>
            <a:r>
              <a:rPr lang="en-GB" sz="7200" b="0" dirty="0" smtClean="0">
                <a:solidFill>
                  <a:schemeClr val="accent6">
                    <a:lumMod val="75000"/>
                  </a:schemeClr>
                </a:solidFill>
                <a:latin typeface="Tw Cen MT" panose="020B0602020104020603" pitchFamily="34" charset="0"/>
              </a:rPr>
              <a:t>Apply online with LCC by 31</a:t>
            </a:r>
            <a:r>
              <a:rPr lang="en-GB" sz="7200" b="0" baseline="30000" dirty="0" smtClean="0">
                <a:solidFill>
                  <a:schemeClr val="accent6">
                    <a:lumMod val="75000"/>
                  </a:schemeClr>
                </a:solidFill>
                <a:latin typeface="Tw Cen MT" panose="020B0602020104020603" pitchFamily="34" charset="0"/>
              </a:rPr>
              <a:t>st</a:t>
            </a:r>
            <a:r>
              <a:rPr lang="en-GB" sz="7200" b="0" dirty="0" smtClean="0">
                <a:solidFill>
                  <a:schemeClr val="accent6">
                    <a:lumMod val="75000"/>
                  </a:schemeClr>
                </a:solidFill>
                <a:latin typeface="Tw Cen MT" panose="020B0602020104020603" pitchFamily="34" charset="0"/>
              </a:rPr>
              <a:t> October 2025</a:t>
            </a:r>
            <a:endParaRPr lang="en-GB" sz="7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734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A0E34D1BD710479E9D4280C59D8635" ma:contentTypeVersion="13" ma:contentTypeDescription="Create a new document." ma:contentTypeScope="" ma:versionID="8877b4cf872058e8584c04af39086b29">
  <xsd:schema xmlns:xsd="http://www.w3.org/2001/XMLSchema" xmlns:xs="http://www.w3.org/2001/XMLSchema" xmlns:p="http://schemas.microsoft.com/office/2006/metadata/properties" xmlns:ns2="54dd8904-370a-4ac0-84aa-1bd3989775e8" xmlns:ns3="72b19a14-0778-4401-8a75-ee316ca7d18d" targetNamespace="http://schemas.microsoft.com/office/2006/metadata/properties" ma:root="true" ma:fieldsID="3ae3e3e7cbe4cae8599c42a96d1a5089" ns2:_="" ns3:_="">
    <xsd:import namespace="54dd8904-370a-4ac0-84aa-1bd3989775e8"/>
    <xsd:import namespace="72b19a14-0778-4401-8a75-ee316ca7d1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dd8904-370a-4ac0-84aa-1bd39897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71820ae-cacf-44ff-9bf5-dc358d0d7b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b19a14-0778-4401-8a75-ee316ca7d18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a4a06662-c510-4eb6-919c-563946819f26}" ma:internalName="TaxCatchAll" ma:showField="CatchAllData" ma:web="72b19a14-0778-4401-8a75-ee316ca7d18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4dd8904-370a-4ac0-84aa-1bd3989775e8">
      <Terms xmlns="http://schemas.microsoft.com/office/infopath/2007/PartnerControls"/>
    </lcf76f155ced4ddcb4097134ff3c332f>
    <TaxCatchAll xmlns="72b19a14-0778-4401-8a75-ee316ca7d18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C26BD8-A889-4863-B069-8D19543064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dd8904-370a-4ac0-84aa-1bd3989775e8"/>
    <ds:schemaRef ds:uri="72b19a14-0778-4401-8a75-ee316ca7d1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6BAC02-50FE-4F9D-9402-4312A9272E4F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54dd8904-370a-4ac0-84aa-1bd3989775e8"/>
    <ds:schemaRef ds:uri="72b19a14-0778-4401-8a75-ee316ca7d18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5D00AB2-0785-46F6-8DBA-C6E7892A4A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17</Words>
  <Application>Microsoft Office PowerPoint</Application>
  <PresentationFormat>Custom</PresentationFormat>
  <Paragraphs>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Azo Sans</vt:lpstr>
      <vt:lpstr>Calibri</vt:lpstr>
      <vt:lpstr>Tw Cen MT</vt:lpstr>
      <vt:lpstr>Office Theme</vt:lpstr>
      <vt:lpstr>Year 6 Welcome Meeting</vt:lpstr>
      <vt:lpstr>Staff Mrs Peano Mrs Cooper Mrs Austin Mr Lee Mrs Fillingham </vt:lpstr>
      <vt:lpstr>Attendance 8:45am – Registration &amp; Arithmetic or Grammar exercise. 8:55am – Doors close</vt:lpstr>
      <vt:lpstr>PowerPoint Presentation</vt:lpstr>
      <vt:lpstr>PowerPoint Presentation</vt:lpstr>
      <vt:lpstr>Homework Homework will be set every Friday and due back by the following Friday.  Arithmetic/Reasoning, Grammar  Spellings (tested on a Friday)</vt:lpstr>
      <vt:lpstr>Reading With a focus on comprehension and deep understanding of the text, please read 4-5 times per week.</vt:lpstr>
      <vt:lpstr>Uniform Black trainers or shoes Jumper or blazer Tie PE t-shirt and shorts or joggers/leggings</vt:lpstr>
      <vt:lpstr>SATs and Boosters SATs week 11th-14th May 2026 Reading, Grammar, Spelling and Maths (Arithmetic and Reasoning) Boosters to commence soon  </vt:lpstr>
      <vt:lpstr>PGL Residential 2026 Wednesday 10th to Friday 12th June 2026</vt:lpstr>
      <vt:lpstr>Secondary School Blessed Trinity Dynamic Day – 16th Sept. 2025 Blessed Trinity Evening Talk – 17th Sept. 2025, 5:45pm at St Mary Magdalene’s Blessed Trinity Open Evening – 9th October 2025 Apply online with LCC by 31st October 2025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E Peano</dc:creator>
  <cp:lastModifiedBy>E Peano</cp:lastModifiedBy>
  <cp:revision>10</cp:revision>
  <dcterms:created xsi:type="dcterms:W3CDTF">2024-05-20T09:04:30Z</dcterms:created>
  <dcterms:modified xsi:type="dcterms:W3CDTF">2025-09-10T14:54:47Z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2024-05-20T00:00:00Z</vt:filetime>
  </property>
  <property fmtid="{D5CDD505-2E9C-101B-9397-08002B2CF9AE}" pid="3" name="Creator">
    <vt:lpwstr>Adobe Illustrator 28.5 (Macintosh)</vt:lpwstr>
  </property>
  <property fmtid="{D5CDD505-2E9C-101B-9397-08002B2CF9AE}" pid="4" name="LastSaved">
    <vt:filetime>2024-05-20T00:00:00Z</vt:filetime>
  </property>
  <property fmtid="{D5CDD505-2E9C-101B-9397-08002B2CF9AE}" pid="5" name="Producer">
    <vt:lpwstr>Adobe PDF library 17.00</vt:lpwstr>
  </property>
  <property fmtid="{D5CDD505-2E9C-101B-9397-08002B2CF9AE}" pid="6" name="ContentTypeId">
    <vt:lpwstr>0x0101002FA0E34D1BD710479E9D4280C59D8635</vt:lpwstr>
  </property>
  <property fmtid="{D5CDD505-2E9C-101B-9397-08002B2CF9AE}" pid="7" name="Order">
    <vt:r8>2538500</vt:r8>
  </property>
  <property fmtid="{D5CDD505-2E9C-101B-9397-08002B2CF9AE}" pid="8" name="xd_Signature">
    <vt:bool>false</vt:bool>
  </property>
  <property fmtid="{D5CDD505-2E9C-101B-9397-08002B2CF9AE}" pid="9" name="xd_ProgID">
    <vt:lpwstr/>
  </property>
  <property fmtid="{D5CDD505-2E9C-101B-9397-08002B2CF9AE}" pid="10" name="_SourceUrl">
    <vt:lpwstr/>
  </property>
  <property fmtid="{D5CDD505-2E9C-101B-9397-08002B2CF9AE}" pid="11" name="_SharedFileIndex">
    <vt:lpwstr/>
  </property>
  <property fmtid="{D5CDD505-2E9C-101B-9397-08002B2CF9AE}" pid="12" name="ComplianceAssetId">
    <vt:lpwstr/>
  </property>
  <property fmtid="{D5CDD505-2E9C-101B-9397-08002B2CF9AE}" pid="13" name="TemplateUrl">
    <vt:lpwstr/>
  </property>
  <property fmtid="{D5CDD505-2E9C-101B-9397-08002B2CF9AE}" pid="14" name="_ExtendedDescription">
    <vt:lpwstr/>
  </property>
  <property fmtid="{D5CDD505-2E9C-101B-9397-08002B2CF9AE}" pid="15" name="TriggerFlowInfo">
    <vt:lpwstr/>
  </property>
  <property fmtid="{D5CDD505-2E9C-101B-9397-08002B2CF9AE}" pid="16" name="MediaServiceImageTags">
    <vt:lpwstr/>
  </property>
</Properties>
</file>